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17"/>
  </p:notesMasterIdLst>
  <p:sldIdLst>
    <p:sldId id="256" r:id="rId2"/>
    <p:sldId id="263" r:id="rId3"/>
    <p:sldId id="288" r:id="rId4"/>
    <p:sldId id="283" r:id="rId5"/>
    <p:sldId id="281" r:id="rId6"/>
    <p:sldId id="282" r:id="rId7"/>
    <p:sldId id="257" r:id="rId8"/>
    <p:sldId id="285" r:id="rId9"/>
    <p:sldId id="273" r:id="rId10"/>
    <p:sldId id="286" r:id="rId11"/>
    <p:sldId id="287" r:id="rId12"/>
    <p:sldId id="284" r:id="rId13"/>
    <p:sldId id="277" r:id="rId14"/>
    <p:sldId id="280" r:id="rId15"/>
    <p:sldId id="264" r:id="rId16"/>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20" roundtripDataSignature="AMtx7mjCOvUqHm7RucbG4ZFKXjR9Y/i/bg=="/>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1"/>
    <p:restoredTop sz="94694"/>
  </p:normalViewPr>
  <p:slideViewPr>
    <p:cSldViewPr snapToGrid="0" snapToObjects="1">
      <p:cViewPr varScale="1">
        <p:scale>
          <a:sx n="161" d="100"/>
          <a:sy n="161" d="100"/>
        </p:scale>
        <p:origin x="784" y="200"/>
      </p:cViewPr>
      <p:guideLst/>
    </p:cSldViewPr>
  </p:slideViewPr>
  <p:notesTextViewPr>
    <p:cViewPr>
      <p:scale>
        <a:sx n="1" d="1"/>
        <a:sy n="1" d="1"/>
      </p:scale>
      <p:origin x="0" y="0"/>
    </p:cViewPr>
  </p:notesTextViewPr>
  <p:sorterViewPr>
    <p:cViewPr>
      <p:scale>
        <a:sx n="80" d="100"/>
        <a:sy n="80" d="100"/>
      </p:scale>
      <p:origin x="0" y="0"/>
    </p:cViewPr>
  </p:sorterViewPr>
  <p:notesViewPr>
    <p:cSldViewPr snapToGrid="0" snapToObjects="1">
      <p:cViewPr varScale="1">
        <p:scale>
          <a:sx n="97" d="100"/>
          <a:sy n="97" d="100"/>
        </p:scale>
        <p:origin x="4328" y="20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customschemas.google.com/relationships/presentationmetadata" Target="meta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1"/>
            <a:ext cx="2971800" cy="458788"/>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1"/>
            <a:ext cx="2971800" cy="458788"/>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49"/>
            <a:ext cx="5486400" cy="3600451"/>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9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9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9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9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9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9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9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9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9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fi-FI"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
        <p:cNvGrpSpPr/>
        <p:nvPr/>
      </p:nvGrpSpPr>
      <p:grpSpPr>
        <a:xfrm>
          <a:off x="0" y="0"/>
          <a:ext cx="0" cy="0"/>
          <a:chOff x="0" y="0"/>
          <a:chExt cx="0" cy="0"/>
        </a:xfrm>
      </p:grpSpPr>
      <p:sp>
        <p:nvSpPr>
          <p:cNvPr id="76" name="Google Shape;76;p1:notes"/>
          <p:cNvSpPr txBox="1">
            <a:spLocks noGrp="1"/>
          </p:cNvSpPr>
          <p:nvPr>
            <p:ph type="body" idx="1"/>
          </p:nvPr>
        </p:nvSpPr>
        <p:spPr>
          <a:xfrm>
            <a:off x="685800" y="4400549"/>
            <a:ext cx="5486400" cy="3600451"/>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77" name="Google Shape;77;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gb0da4f9fba_0_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2" name="Google Shape;82;gb0da4f9fba_0_2:notes"/>
          <p:cNvSpPr txBox="1">
            <a:spLocks noGrp="1"/>
          </p:cNvSpPr>
          <p:nvPr>
            <p:ph type="body" idx="1"/>
          </p:nvPr>
        </p:nvSpPr>
        <p:spPr>
          <a:xfrm>
            <a:off x="685800" y="4400551"/>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3" name="Google Shape;83;gb0da4f9fba_0_2:notes"/>
          <p:cNvSpPr txBox="1">
            <a:spLocks noGrp="1"/>
          </p:cNvSpPr>
          <p:nvPr>
            <p:ph type="sldNum" idx="12"/>
          </p:nvPr>
        </p:nvSpPr>
        <p:spPr>
          <a:xfrm>
            <a:off x="3884613" y="8685214"/>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fi-FI"/>
              <a:t>7</a:t>
            </a:fld>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2.jp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3.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5.jp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6.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9.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0.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Otsikkodia">
  <p:cSld name="Otsikkodia">
    <p:spTree>
      <p:nvGrpSpPr>
        <p:cNvPr id="1" name="Shape 15"/>
        <p:cNvGrpSpPr/>
        <p:nvPr/>
      </p:nvGrpSpPr>
      <p:grpSpPr>
        <a:xfrm>
          <a:off x="0" y="0"/>
          <a:ext cx="0" cy="0"/>
          <a:chOff x="0" y="0"/>
          <a:chExt cx="0" cy="0"/>
        </a:xfrm>
      </p:grpSpPr>
      <p:pic>
        <p:nvPicPr>
          <p:cNvPr id="16" name="Google Shape;16;p3"/>
          <p:cNvPicPr preferRelativeResize="0"/>
          <p:nvPr/>
        </p:nvPicPr>
        <p:blipFill rotWithShape="1">
          <a:blip r:embed="rId2" cstate="screen">
            <a:alphaModFix/>
            <a:extLst>
              <a:ext uri="{28A0092B-C50C-407E-A947-70E740481C1C}">
                <a14:useLocalDpi xmlns:a14="http://schemas.microsoft.com/office/drawing/2010/main"/>
              </a:ext>
            </a:extLst>
          </a:blip>
          <a:srcRect/>
          <a:stretch/>
        </p:blipFill>
        <p:spPr>
          <a:xfrm>
            <a:off x="0" y="0"/>
            <a:ext cx="9144000" cy="5162550"/>
          </a:xfrm>
          <a:prstGeom prst="rect">
            <a:avLst/>
          </a:prstGeom>
          <a:noFill/>
          <a:ln>
            <a:noFill/>
          </a:ln>
        </p:spPr>
      </p:pic>
      <p:pic>
        <p:nvPicPr>
          <p:cNvPr id="17" name="Google Shape;17;p3"/>
          <p:cNvPicPr preferRelativeResize="0"/>
          <p:nvPr/>
        </p:nvPicPr>
        <p:blipFill>
          <a:blip r:embed="rId3">
            <a:alphaModFix/>
          </a:blip>
          <a:stretch>
            <a:fillRect/>
          </a:stretch>
        </p:blipFill>
        <p:spPr>
          <a:xfrm rot="10800000" flipH="1">
            <a:off x="2028825" y="-2057401"/>
            <a:ext cx="7572376" cy="7572376"/>
          </a:xfrm>
          <a:prstGeom prst="rect">
            <a:avLst/>
          </a:prstGeom>
          <a:noFill/>
          <a:ln>
            <a:noFill/>
          </a:ln>
        </p:spPr>
      </p:pic>
      <p:sp>
        <p:nvSpPr>
          <p:cNvPr id="18" name="Google Shape;18;p3"/>
          <p:cNvSpPr txBox="1">
            <a:spLocks noGrp="1"/>
          </p:cNvSpPr>
          <p:nvPr>
            <p:ph type="ctrTitle"/>
          </p:nvPr>
        </p:nvSpPr>
        <p:spPr>
          <a:xfrm>
            <a:off x="2833007" y="2545047"/>
            <a:ext cx="5682343" cy="1308496"/>
          </a:xfrm>
          <a:prstGeom prst="rect">
            <a:avLst/>
          </a:prstGeom>
          <a:noFill/>
          <a:ln>
            <a:noFill/>
          </a:ln>
        </p:spPr>
        <p:txBody>
          <a:bodyPr spcFirstLastPara="1" wrap="square" lIns="91425" tIns="45700" rIns="91425" bIns="45700" anchor="t" anchorCtr="0">
            <a:noAutofit/>
          </a:bodyPr>
          <a:lstStyle>
            <a:lvl1pPr lvl="0" algn="ctr">
              <a:lnSpc>
                <a:spcPct val="90000"/>
              </a:lnSpc>
              <a:spcBef>
                <a:spcPts val="0"/>
              </a:spcBef>
              <a:spcAft>
                <a:spcPts val="0"/>
              </a:spcAft>
              <a:buClr>
                <a:schemeClr val="dk1"/>
              </a:buClr>
              <a:buSzPts val="3600"/>
              <a:buFont typeface="Arial"/>
              <a:buNone/>
              <a:defRPr sz="3600" b="1" i="0">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9" name="Google Shape;19;p3"/>
          <p:cNvSpPr txBox="1"/>
          <p:nvPr/>
        </p:nvSpPr>
        <p:spPr>
          <a:xfrm>
            <a:off x="131806" y="4786184"/>
            <a:ext cx="2388973" cy="276999"/>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200"/>
              <a:buFont typeface="Arial"/>
              <a:buNone/>
            </a:pPr>
            <a:r>
              <a:rPr lang="fi-FI" sz="1200" b="0" i="0" u="none" strike="noStrike" cap="none">
                <a:solidFill>
                  <a:srgbClr val="A5A5A5"/>
                </a:solidFill>
                <a:latin typeface="Arial"/>
                <a:ea typeface="Arial"/>
                <a:cs typeface="Arial"/>
                <a:sym typeface="Arial"/>
              </a:rPr>
              <a:t>Pure Air. Nothing Else.</a:t>
            </a:r>
            <a:endParaRPr sz="1400" b="0" i="0" u="none" strike="noStrike" cap="none">
              <a:solidFill>
                <a:srgbClr val="000000"/>
              </a:solidFill>
              <a:latin typeface="Arial"/>
              <a:ea typeface="Arial"/>
              <a:cs typeface="Arial"/>
              <a:sym typeface="Arial"/>
            </a:endParaRPr>
          </a:p>
        </p:txBody>
      </p:sp>
      <p:pic>
        <p:nvPicPr>
          <p:cNvPr id="20" name="Google Shape;20;p3"/>
          <p:cNvPicPr preferRelativeResize="0"/>
          <p:nvPr/>
        </p:nvPicPr>
        <p:blipFill>
          <a:blip r:embed="rId4"/>
          <a:srcRect/>
          <a:stretch/>
        </p:blipFill>
        <p:spPr>
          <a:xfrm>
            <a:off x="4160557" y="773152"/>
            <a:ext cx="3075056" cy="1112954"/>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27_Vain otsikko">
  <p:cSld name="mannheim">
    <p:spTree>
      <p:nvGrpSpPr>
        <p:cNvPr id="1" name="Shape 59"/>
        <p:cNvGrpSpPr/>
        <p:nvPr/>
      </p:nvGrpSpPr>
      <p:grpSpPr>
        <a:xfrm>
          <a:off x="0" y="0"/>
          <a:ext cx="0" cy="0"/>
          <a:chOff x="0" y="0"/>
          <a:chExt cx="0" cy="0"/>
        </a:xfrm>
      </p:grpSpPr>
      <p:pic>
        <p:nvPicPr>
          <p:cNvPr id="60" name="Google Shape;60;p42"/>
          <p:cNvPicPr preferRelativeResize="0"/>
          <p:nvPr/>
        </p:nvPicPr>
        <p:blipFill rotWithShape="1">
          <a:blip r:embed="rId2">
            <a:alphaModFix/>
          </a:blip>
          <a:srcRect/>
          <a:stretch/>
        </p:blipFill>
        <p:spPr>
          <a:xfrm>
            <a:off x="1" y="1"/>
            <a:ext cx="3492500" cy="5143500"/>
          </a:xfrm>
          <a:prstGeom prst="rect">
            <a:avLst/>
          </a:prstGeom>
          <a:noFill/>
          <a:ln>
            <a:noFill/>
          </a:ln>
        </p:spPr>
      </p:pic>
      <p:sp>
        <p:nvSpPr>
          <p:cNvPr id="62" name="Google Shape;62;p42"/>
          <p:cNvSpPr/>
          <p:nvPr/>
        </p:nvSpPr>
        <p:spPr>
          <a:xfrm>
            <a:off x="1605280" y="198007"/>
            <a:ext cx="2762400" cy="2762400"/>
          </a:xfrm>
          <a:prstGeom prst="ellipse">
            <a:avLst/>
          </a:prstGeom>
          <a:solidFill>
            <a:srgbClr val="80CDE8">
              <a:alpha val="40000"/>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63" name="Google Shape;63;p42"/>
          <p:cNvSpPr/>
          <p:nvPr/>
        </p:nvSpPr>
        <p:spPr>
          <a:xfrm>
            <a:off x="1781810" y="374537"/>
            <a:ext cx="2409300" cy="2409300"/>
          </a:xfrm>
          <a:prstGeom prst="ellipse">
            <a:avLst/>
          </a:prstGeom>
          <a:solidFill>
            <a:srgbClr val="80CDE8"/>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64" name="Google Shape;64;p42"/>
          <p:cNvSpPr txBox="1">
            <a:spLocks noGrp="1"/>
          </p:cNvSpPr>
          <p:nvPr>
            <p:ph type="body" idx="1"/>
          </p:nvPr>
        </p:nvSpPr>
        <p:spPr>
          <a:xfrm>
            <a:off x="4784950" y="1059538"/>
            <a:ext cx="3779700" cy="3683700"/>
          </a:xfrm>
          <a:prstGeom prst="rect">
            <a:avLst/>
          </a:prstGeom>
          <a:noFill/>
          <a:ln>
            <a:noFill/>
          </a:ln>
        </p:spPr>
        <p:txBody>
          <a:bodyPr spcFirstLastPara="1" wrap="square" lIns="91425" tIns="45700" rIns="91425" bIns="45700" anchor="t" anchorCtr="0">
            <a:noAutofit/>
          </a:bodyPr>
          <a:lstStyle>
            <a:lvl1pPr marL="457200" lvl="0" indent="-342900" algn="l" rtl="0">
              <a:lnSpc>
                <a:spcPct val="90000"/>
              </a:lnSpc>
              <a:spcBef>
                <a:spcPts val="750"/>
              </a:spcBef>
              <a:spcAft>
                <a:spcPts val="0"/>
              </a:spcAft>
              <a:buClr>
                <a:srgbClr val="666666"/>
              </a:buClr>
              <a:buSzPts val="1800"/>
              <a:buChar char="•"/>
              <a:defRPr sz="1800">
                <a:solidFill>
                  <a:srgbClr val="666666"/>
                </a:solidFill>
                <a:latin typeface="Arial"/>
                <a:ea typeface="Arial"/>
                <a:cs typeface="Arial"/>
                <a:sym typeface="Arial"/>
              </a:defRPr>
            </a:lvl1pPr>
            <a:lvl2pPr marL="914400" lvl="1" indent="-330200" algn="l" rtl="0">
              <a:lnSpc>
                <a:spcPct val="90000"/>
              </a:lnSpc>
              <a:spcBef>
                <a:spcPts val="375"/>
              </a:spcBef>
              <a:spcAft>
                <a:spcPts val="0"/>
              </a:spcAft>
              <a:buClr>
                <a:srgbClr val="666666"/>
              </a:buClr>
              <a:buSzPts val="1600"/>
              <a:buChar char="•"/>
              <a:defRPr sz="1600">
                <a:solidFill>
                  <a:srgbClr val="666666"/>
                </a:solidFill>
                <a:latin typeface="Arial"/>
                <a:ea typeface="Arial"/>
                <a:cs typeface="Arial"/>
                <a:sym typeface="Arial"/>
              </a:defRPr>
            </a:lvl2pPr>
            <a:lvl3pPr marL="1371600" lvl="2" indent="-330200" algn="l" rtl="0">
              <a:lnSpc>
                <a:spcPct val="90000"/>
              </a:lnSpc>
              <a:spcBef>
                <a:spcPts val="375"/>
              </a:spcBef>
              <a:spcAft>
                <a:spcPts val="0"/>
              </a:spcAft>
              <a:buClr>
                <a:srgbClr val="666666"/>
              </a:buClr>
              <a:buSzPts val="1600"/>
              <a:buChar char="•"/>
              <a:defRPr sz="1300">
                <a:solidFill>
                  <a:srgbClr val="666666"/>
                </a:solidFill>
                <a:latin typeface="Arial"/>
                <a:ea typeface="Arial"/>
                <a:cs typeface="Arial"/>
                <a:sym typeface="Arial"/>
              </a:defRPr>
            </a:lvl3pPr>
            <a:lvl4pPr marL="1828800" lvl="3" indent="-336550" algn="l" rtl="0">
              <a:lnSpc>
                <a:spcPct val="90000"/>
              </a:lnSpc>
              <a:spcBef>
                <a:spcPts val="375"/>
              </a:spcBef>
              <a:spcAft>
                <a:spcPts val="0"/>
              </a:spcAft>
              <a:buClr>
                <a:srgbClr val="666666"/>
              </a:buClr>
              <a:buSzPts val="1700"/>
              <a:buChar char="•"/>
              <a:defRPr sz="1250">
                <a:solidFill>
                  <a:srgbClr val="666666"/>
                </a:solidFill>
                <a:latin typeface="Arial"/>
                <a:ea typeface="Arial"/>
                <a:cs typeface="Arial"/>
                <a:sym typeface="Arial"/>
              </a:defRPr>
            </a:lvl4pPr>
            <a:lvl5pPr marL="2286000" lvl="4" indent="-336550" algn="l" rtl="0">
              <a:lnSpc>
                <a:spcPct val="90000"/>
              </a:lnSpc>
              <a:spcBef>
                <a:spcPts val="375"/>
              </a:spcBef>
              <a:spcAft>
                <a:spcPts val="0"/>
              </a:spcAft>
              <a:buClr>
                <a:srgbClr val="666666"/>
              </a:buClr>
              <a:buSzPts val="1700"/>
              <a:buChar char="•"/>
              <a:defRPr sz="1250">
                <a:solidFill>
                  <a:srgbClr val="666666"/>
                </a:solidFill>
                <a:latin typeface="Arial"/>
                <a:ea typeface="Arial"/>
                <a:cs typeface="Arial"/>
                <a:sym typeface="Arial"/>
              </a:defRPr>
            </a:lvl5pPr>
            <a:lvl6pPr marL="2743200" lvl="5" indent="-336550" algn="l" rtl="0">
              <a:lnSpc>
                <a:spcPct val="90000"/>
              </a:lnSpc>
              <a:spcBef>
                <a:spcPts val="375"/>
              </a:spcBef>
              <a:spcAft>
                <a:spcPts val="0"/>
              </a:spcAft>
              <a:buClr>
                <a:srgbClr val="666666"/>
              </a:buClr>
              <a:buSzPts val="1700"/>
              <a:buChar char="•"/>
              <a:defRPr sz="1250">
                <a:solidFill>
                  <a:srgbClr val="666666"/>
                </a:solidFill>
                <a:latin typeface="Arial"/>
                <a:ea typeface="Arial"/>
                <a:cs typeface="Arial"/>
                <a:sym typeface="Arial"/>
              </a:defRPr>
            </a:lvl6pPr>
            <a:lvl7pPr marL="3200400" lvl="6" indent="-336550" algn="l" rtl="0">
              <a:lnSpc>
                <a:spcPct val="90000"/>
              </a:lnSpc>
              <a:spcBef>
                <a:spcPts val="375"/>
              </a:spcBef>
              <a:spcAft>
                <a:spcPts val="0"/>
              </a:spcAft>
              <a:buClr>
                <a:srgbClr val="666666"/>
              </a:buClr>
              <a:buSzPts val="1700"/>
              <a:buChar char="•"/>
              <a:defRPr sz="1250">
                <a:solidFill>
                  <a:srgbClr val="666666"/>
                </a:solidFill>
                <a:latin typeface="Arial"/>
                <a:ea typeface="Arial"/>
                <a:cs typeface="Arial"/>
                <a:sym typeface="Arial"/>
              </a:defRPr>
            </a:lvl7pPr>
            <a:lvl8pPr marL="3657600" lvl="7" indent="-336550" algn="l" rtl="0">
              <a:lnSpc>
                <a:spcPct val="90000"/>
              </a:lnSpc>
              <a:spcBef>
                <a:spcPts val="375"/>
              </a:spcBef>
              <a:spcAft>
                <a:spcPts val="0"/>
              </a:spcAft>
              <a:buClr>
                <a:srgbClr val="666666"/>
              </a:buClr>
              <a:buSzPts val="1700"/>
              <a:buChar char="•"/>
              <a:defRPr sz="1250">
                <a:solidFill>
                  <a:srgbClr val="666666"/>
                </a:solidFill>
                <a:latin typeface="Arial"/>
                <a:ea typeface="Arial"/>
                <a:cs typeface="Arial"/>
                <a:sym typeface="Arial"/>
              </a:defRPr>
            </a:lvl8pPr>
            <a:lvl9pPr marL="4114800" lvl="8" indent="-336550" algn="l" rtl="0">
              <a:lnSpc>
                <a:spcPct val="90000"/>
              </a:lnSpc>
              <a:spcBef>
                <a:spcPts val="375"/>
              </a:spcBef>
              <a:spcAft>
                <a:spcPts val="0"/>
              </a:spcAft>
              <a:buClr>
                <a:srgbClr val="666666"/>
              </a:buClr>
              <a:buSzPts val="1700"/>
              <a:buChar char="•"/>
              <a:defRPr sz="1250">
                <a:solidFill>
                  <a:srgbClr val="666666"/>
                </a:solidFill>
                <a:latin typeface="Arial"/>
                <a:ea typeface="Arial"/>
                <a:cs typeface="Arial"/>
                <a:sym typeface="Arial"/>
              </a:defRPr>
            </a:lvl9pPr>
          </a:lstStyle>
          <a:p>
            <a:endParaRPr/>
          </a:p>
        </p:txBody>
      </p:sp>
      <p:sp>
        <p:nvSpPr>
          <p:cNvPr id="65" name="Google Shape;65;p42"/>
          <p:cNvSpPr txBox="1">
            <a:spLocks noGrp="1"/>
          </p:cNvSpPr>
          <p:nvPr>
            <p:ph type="subTitle" idx="2"/>
          </p:nvPr>
        </p:nvSpPr>
        <p:spPr>
          <a:xfrm>
            <a:off x="4784875" y="167350"/>
            <a:ext cx="4074900" cy="892200"/>
          </a:xfrm>
          <a:prstGeom prst="rect">
            <a:avLst/>
          </a:prstGeom>
        </p:spPr>
        <p:txBody>
          <a:bodyPr spcFirstLastPara="1" wrap="square" lIns="91425" tIns="45700" rIns="91425" bIns="45700" anchor="t" anchorCtr="0">
            <a:noAutofit/>
          </a:bodyPr>
          <a:lstStyle>
            <a:lvl1pPr lvl="0" rtl="0">
              <a:spcBef>
                <a:spcPts val="750"/>
              </a:spcBef>
              <a:spcAft>
                <a:spcPts val="0"/>
              </a:spcAft>
              <a:buClr>
                <a:srgbClr val="70C2E2"/>
              </a:buClr>
              <a:buSzPts val="2100"/>
              <a:buNone/>
              <a:defRPr b="1">
                <a:solidFill>
                  <a:srgbClr val="70C2E2"/>
                </a:solidFill>
              </a:defRPr>
            </a:lvl1pPr>
            <a:lvl2pPr lvl="1" rtl="0">
              <a:spcBef>
                <a:spcPts val="375"/>
              </a:spcBef>
              <a:spcAft>
                <a:spcPts val="0"/>
              </a:spcAft>
              <a:buSzPts val="1800"/>
              <a:buNone/>
              <a:defRPr/>
            </a:lvl2pPr>
            <a:lvl3pPr lvl="2" rtl="0">
              <a:spcBef>
                <a:spcPts val="375"/>
              </a:spcBef>
              <a:spcAft>
                <a:spcPts val="0"/>
              </a:spcAft>
              <a:buSzPts val="1500"/>
              <a:buNone/>
              <a:defRPr/>
            </a:lvl3pPr>
            <a:lvl4pPr lvl="3" rtl="0">
              <a:spcBef>
                <a:spcPts val="375"/>
              </a:spcBef>
              <a:spcAft>
                <a:spcPts val="0"/>
              </a:spcAft>
              <a:buSzPts val="1350"/>
              <a:buNone/>
              <a:defRPr/>
            </a:lvl4pPr>
            <a:lvl5pPr lvl="4" rtl="0">
              <a:spcBef>
                <a:spcPts val="375"/>
              </a:spcBef>
              <a:spcAft>
                <a:spcPts val="0"/>
              </a:spcAft>
              <a:buSzPts val="1350"/>
              <a:buNone/>
              <a:defRPr/>
            </a:lvl5pPr>
            <a:lvl6pPr lvl="5" rtl="0">
              <a:spcBef>
                <a:spcPts val="375"/>
              </a:spcBef>
              <a:spcAft>
                <a:spcPts val="0"/>
              </a:spcAft>
              <a:buSzPts val="1350"/>
              <a:buNone/>
              <a:defRPr/>
            </a:lvl6pPr>
            <a:lvl7pPr lvl="6" rtl="0">
              <a:spcBef>
                <a:spcPts val="375"/>
              </a:spcBef>
              <a:spcAft>
                <a:spcPts val="0"/>
              </a:spcAft>
              <a:buSzPts val="1350"/>
              <a:buNone/>
              <a:defRPr/>
            </a:lvl7pPr>
            <a:lvl8pPr lvl="7" rtl="0">
              <a:spcBef>
                <a:spcPts val="375"/>
              </a:spcBef>
              <a:spcAft>
                <a:spcPts val="0"/>
              </a:spcAft>
              <a:buSzPts val="1350"/>
              <a:buNone/>
              <a:defRPr/>
            </a:lvl8pPr>
            <a:lvl9pPr lvl="8" rtl="0">
              <a:spcBef>
                <a:spcPts val="375"/>
              </a:spcBef>
              <a:spcAft>
                <a:spcPts val="0"/>
              </a:spcAft>
              <a:buSzPts val="1350"/>
              <a:buNone/>
              <a:defRPr/>
            </a:lvl9pPr>
          </a:lstStyle>
          <a:p>
            <a:endParaRPr/>
          </a:p>
        </p:txBody>
      </p:sp>
      <p:sp>
        <p:nvSpPr>
          <p:cNvPr id="66" name="Google Shape;66;p42"/>
          <p:cNvSpPr txBox="1">
            <a:spLocks noGrp="1"/>
          </p:cNvSpPr>
          <p:nvPr>
            <p:ph type="title"/>
          </p:nvPr>
        </p:nvSpPr>
        <p:spPr>
          <a:xfrm>
            <a:off x="2021840" y="616829"/>
            <a:ext cx="2001600" cy="1904400"/>
          </a:xfrm>
          <a:prstGeom prst="rect">
            <a:avLst/>
          </a:prstGeom>
          <a:noFill/>
          <a:ln>
            <a:noFill/>
          </a:ln>
        </p:spPr>
        <p:txBody>
          <a:bodyPr spcFirstLastPara="1" wrap="square" lIns="91425" tIns="45700" rIns="91425" bIns="45700" anchor="ctr" anchorCtr="0">
            <a:noAutofit/>
          </a:bodyPr>
          <a:lstStyle>
            <a:lvl1pPr lvl="0" algn="ctr" rtl="0">
              <a:lnSpc>
                <a:spcPct val="90000"/>
              </a:lnSpc>
              <a:spcBef>
                <a:spcPts val="0"/>
              </a:spcBef>
              <a:spcAft>
                <a:spcPts val="0"/>
              </a:spcAft>
              <a:buClr>
                <a:schemeClr val="lt1"/>
              </a:buClr>
              <a:buSzPts val="1400"/>
              <a:buFont typeface="Arial"/>
              <a:buNone/>
              <a:defRPr sz="1400" i="1">
                <a:solidFill>
                  <a:schemeClr val="lt1"/>
                </a:solidFill>
                <a:latin typeface="Arial"/>
                <a:ea typeface="Arial"/>
                <a:cs typeface="Arial"/>
                <a:sym typeface="Arial"/>
              </a:defRPr>
            </a:lvl1pPr>
            <a:lvl2pPr lvl="1" algn="l" rtl="0">
              <a:lnSpc>
                <a:spcPct val="100000"/>
              </a:lnSpc>
              <a:spcBef>
                <a:spcPts val="0"/>
              </a:spcBef>
              <a:spcAft>
                <a:spcPts val="0"/>
              </a:spcAft>
              <a:buSzPts val="1400"/>
              <a:buNone/>
              <a:defRPr i="1"/>
            </a:lvl2pPr>
            <a:lvl3pPr lvl="2" algn="l" rtl="0">
              <a:lnSpc>
                <a:spcPct val="100000"/>
              </a:lnSpc>
              <a:spcBef>
                <a:spcPts val="0"/>
              </a:spcBef>
              <a:spcAft>
                <a:spcPts val="0"/>
              </a:spcAft>
              <a:buSzPts val="1400"/>
              <a:buNone/>
              <a:defRPr i="1"/>
            </a:lvl3pPr>
            <a:lvl4pPr lvl="3" algn="l" rtl="0">
              <a:lnSpc>
                <a:spcPct val="100000"/>
              </a:lnSpc>
              <a:spcBef>
                <a:spcPts val="0"/>
              </a:spcBef>
              <a:spcAft>
                <a:spcPts val="0"/>
              </a:spcAft>
              <a:buSzPts val="1400"/>
              <a:buNone/>
              <a:defRPr i="1"/>
            </a:lvl4pPr>
            <a:lvl5pPr lvl="4" algn="l" rtl="0">
              <a:lnSpc>
                <a:spcPct val="100000"/>
              </a:lnSpc>
              <a:spcBef>
                <a:spcPts val="0"/>
              </a:spcBef>
              <a:spcAft>
                <a:spcPts val="0"/>
              </a:spcAft>
              <a:buSzPts val="1400"/>
              <a:buNone/>
              <a:defRPr i="1"/>
            </a:lvl5pPr>
            <a:lvl6pPr lvl="5" algn="l" rtl="0">
              <a:lnSpc>
                <a:spcPct val="100000"/>
              </a:lnSpc>
              <a:spcBef>
                <a:spcPts val="0"/>
              </a:spcBef>
              <a:spcAft>
                <a:spcPts val="0"/>
              </a:spcAft>
              <a:buSzPts val="1400"/>
              <a:buNone/>
              <a:defRPr i="1"/>
            </a:lvl6pPr>
            <a:lvl7pPr lvl="6" algn="l" rtl="0">
              <a:lnSpc>
                <a:spcPct val="100000"/>
              </a:lnSpc>
              <a:spcBef>
                <a:spcPts val="0"/>
              </a:spcBef>
              <a:spcAft>
                <a:spcPts val="0"/>
              </a:spcAft>
              <a:buSzPts val="1400"/>
              <a:buNone/>
              <a:defRPr i="1"/>
            </a:lvl7pPr>
            <a:lvl8pPr lvl="7" algn="l" rtl="0">
              <a:lnSpc>
                <a:spcPct val="100000"/>
              </a:lnSpc>
              <a:spcBef>
                <a:spcPts val="0"/>
              </a:spcBef>
              <a:spcAft>
                <a:spcPts val="0"/>
              </a:spcAft>
              <a:buSzPts val="1400"/>
              <a:buNone/>
              <a:defRPr i="1"/>
            </a:lvl8pPr>
            <a:lvl9pPr lvl="8" algn="l" rtl="0">
              <a:lnSpc>
                <a:spcPct val="100000"/>
              </a:lnSpc>
              <a:spcBef>
                <a:spcPts val="0"/>
              </a:spcBef>
              <a:spcAft>
                <a:spcPts val="0"/>
              </a:spcAft>
              <a:buSzPts val="1400"/>
              <a:buNone/>
              <a:defRPr i="1"/>
            </a:lvl9pPr>
          </a:lstStyle>
          <a:p>
            <a:endParaRPr/>
          </a:p>
        </p:txBody>
      </p:sp>
      <p:pic>
        <p:nvPicPr>
          <p:cNvPr id="2" name="Google Shape;32;p40">
            <a:extLst>
              <a:ext uri="{FF2B5EF4-FFF2-40B4-BE49-F238E27FC236}">
                <a16:creationId xmlns:a16="http://schemas.microsoft.com/office/drawing/2014/main" id="{4A68E7C2-1BC0-36F8-F1E6-8FB8231D0736}"/>
              </a:ext>
            </a:extLst>
          </p:cNvPr>
          <p:cNvPicPr preferRelativeResize="0"/>
          <p:nvPr userDrawn="1"/>
        </p:nvPicPr>
        <p:blipFill>
          <a:blip r:embed="rId3"/>
          <a:srcRect/>
          <a:stretch/>
        </p:blipFill>
        <p:spPr>
          <a:xfrm>
            <a:off x="7780234" y="4700761"/>
            <a:ext cx="1010581" cy="365760"/>
          </a:xfrm>
          <a:prstGeom prst="rect">
            <a:avLst/>
          </a:prstGeom>
          <a:noFill/>
          <a:ln>
            <a:noFill/>
          </a:ln>
        </p:spPr>
      </p:pic>
    </p:spTree>
  </p:cSld>
  <p:clrMapOvr>
    <a:masterClrMapping/>
  </p:clrMapOvr>
  <p:extLst>
    <p:ext uri="{DCECCB84-F9BA-43D5-87BE-67443E8EF086}">
      <p15:sldGuideLst xmlns:p15="http://schemas.microsoft.com/office/powerpoint/2012/main">
        <p15:guide id="1" orient="horz" pos="1620">
          <p15:clr>
            <a:srgbClr val="FBAE40"/>
          </p15:clr>
        </p15:guide>
        <p15:guide id="2" pos="2200">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uscany">
    <p:spTree>
      <p:nvGrpSpPr>
        <p:cNvPr id="1" name=""/>
        <p:cNvGrpSpPr/>
        <p:nvPr/>
      </p:nvGrpSpPr>
      <p:grpSpPr>
        <a:xfrm>
          <a:off x="0" y="0"/>
          <a:ext cx="0" cy="0"/>
          <a:chOff x="0" y="0"/>
          <a:chExt cx="0" cy="0"/>
        </a:xfrm>
      </p:grpSpPr>
      <p:pic>
        <p:nvPicPr>
          <p:cNvPr id="6" name="Kuva 5" descr="Kuva, joka sisältää kohteen henkilö, seinä, sisä, ryhmä&#10;&#10;Kuvaus luotu automaattisesti">
            <a:extLst>
              <a:ext uri="{FF2B5EF4-FFF2-40B4-BE49-F238E27FC236}">
                <a16:creationId xmlns:a16="http://schemas.microsoft.com/office/drawing/2014/main" id="{3EDF9960-1B99-7B46-B709-98F9F882A577}"/>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959206" y="0"/>
            <a:ext cx="4074900" cy="5143500"/>
          </a:xfrm>
          <a:prstGeom prst="rect">
            <a:avLst/>
          </a:prstGeom>
        </p:spPr>
      </p:pic>
      <p:sp>
        <p:nvSpPr>
          <p:cNvPr id="8" name="Google Shape;70;p43">
            <a:extLst>
              <a:ext uri="{FF2B5EF4-FFF2-40B4-BE49-F238E27FC236}">
                <a16:creationId xmlns:a16="http://schemas.microsoft.com/office/drawing/2014/main" id="{1CD3137B-ACA3-7B4F-ABE4-D073B02F6851}"/>
              </a:ext>
            </a:extLst>
          </p:cNvPr>
          <p:cNvSpPr/>
          <p:nvPr userDrawn="1"/>
        </p:nvSpPr>
        <p:spPr>
          <a:xfrm>
            <a:off x="1605280" y="198007"/>
            <a:ext cx="2762400" cy="2762400"/>
          </a:xfrm>
          <a:prstGeom prst="ellipse">
            <a:avLst/>
          </a:prstGeom>
          <a:solidFill>
            <a:srgbClr val="80CDE8">
              <a:alpha val="40000"/>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9" name="Google Shape;71;p43">
            <a:extLst>
              <a:ext uri="{FF2B5EF4-FFF2-40B4-BE49-F238E27FC236}">
                <a16:creationId xmlns:a16="http://schemas.microsoft.com/office/drawing/2014/main" id="{77FCB442-181A-9347-A52C-A976D66194AB}"/>
              </a:ext>
            </a:extLst>
          </p:cNvPr>
          <p:cNvSpPr/>
          <p:nvPr userDrawn="1"/>
        </p:nvSpPr>
        <p:spPr>
          <a:xfrm>
            <a:off x="1781810" y="374537"/>
            <a:ext cx="2409300" cy="2409300"/>
          </a:xfrm>
          <a:prstGeom prst="ellipse">
            <a:avLst/>
          </a:prstGeom>
          <a:solidFill>
            <a:srgbClr val="80CDE8"/>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0" name="Google Shape;72;p43">
            <a:extLst>
              <a:ext uri="{FF2B5EF4-FFF2-40B4-BE49-F238E27FC236}">
                <a16:creationId xmlns:a16="http://schemas.microsoft.com/office/drawing/2014/main" id="{60272378-2590-D248-A8B5-EBCF12E2B4E6}"/>
              </a:ext>
            </a:extLst>
          </p:cNvPr>
          <p:cNvSpPr txBox="1">
            <a:spLocks noGrp="1"/>
          </p:cNvSpPr>
          <p:nvPr>
            <p:ph type="body" idx="1"/>
          </p:nvPr>
        </p:nvSpPr>
        <p:spPr>
          <a:xfrm>
            <a:off x="4784950" y="1059538"/>
            <a:ext cx="3779700" cy="3683700"/>
          </a:xfrm>
          <a:prstGeom prst="rect">
            <a:avLst/>
          </a:prstGeom>
          <a:noFill/>
          <a:ln>
            <a:noFill/>
          </a:ln>
        </p:spPr>
        <p:txBody>
          <a:bodyPr spcFirstLastPara="1" wrap="square" lIns="91425" tIns="45700" rIns="91425" bIns="45700" anchor="t" anchorCtr="0">
            <a:noAutofit/>
          </a:bodyPr>
          <a:lstStyle>
            <a:lvl1pPr marL="457200" lvl="0" indent="-342900" algn="l" rtl="0">
              <a:lnSpc>
                <a:spcPct val="90000"/>
              </a:lnSpc>
              <a:spcBef>
                <a:spcPts val="750"/>
              </a:spcBef>
              <a:spcAft>
                <a:spcPts val="0"/>
              </a:spcAft>
              <a:buClr>
                <a:srgbClr val="666666"/>
              </a:buClr>
              <a:buSzPts val="1800"/>
              <a:buChar char="•"/>
              <a:defRPr sz="1800">
                <a:solidFill>
                  <a:srgbClr val="666666"/>
                </a:solidFill>
                <a:latin typeface="Arial"/>
                <a:ea typeface="Arial"/>
                <a:cs typeface="Arial"/>
                <a:sym typeface="Arial"/>
              </a:defRPr>
            </a:lvl1pPr>
            <a:lvl2pPr marL="914400" lvl="1" indent="-330200" algn="l" rtl="0">
              <a:lnSpc>
                <a:spcPct val="90000"/>
              </a:lnSpc>
              <a:spcBef>
                <a:spcPts val="375"/>
              </a:spcBef>
              <a:spcAft>
                <a:spcPts val="0"/>
              </a:spcAft>
              <a:buClr>
                <a:srgbClr val="666666"/>
              </a:buClr>
              <a:buSzPts val="1600"/>
              <a:buChar char="•"/>
              <a:defRPr sz="1600">
                <a:solidFill>
                  <a:srgbClr val="666666"/>
                </a:solidFill>
                <a:latin typeface="Arial"/>
                <a:ea typeface="Arial"/>
                <a:cs typeface="Arial"/>
                <a:sym typeface="Arial"/>
              </a:defRPr>
            </a:lvl2pPr>
            <a:lvl3pPr marL="1371600" lvl="2" indent="-330200" algn="l" rtl="0">
              <a:lnSpc>
                <a:spcPct val="90000"/>
              </a:lnSpc>
              <a:spcBef>
                <a:spcPts val="375"/>
              </a:spcBef>
              <a:spcAft>
                <a:spcPts val="0"/>
              </a:spcAft>
              <a:buClr>
                <a:srgbClr val="666666"/>
              </a:buClr>
              <a:buSzPts val="1600"/>
              <a:buChar char="•"/>
              <a:defRPr sz="1300">
                <a:solidFill>
                  <a:srgbClr val="666666"/>
                </a:solidFill>
                <a:latin typeface="Arial"/>
                <a:ea typeface="Arial"/>
                <a:cs typeface="Arial"/>
                <a:sym typeface="Arial"/>
              </a:defRPr>
            </a:lvl3pPr>
            <a:lvl4pPr marL="1828800" lvl="3" indent="-336550" algn="l" rtl="0">
              <a:lnSpc>
                <a:spcPct val="90000"/>
              </a:lnSpc>
              <a:spcBef>
                <a:spcPts val="375"/>
              </a:spcBef>
              <a:spcAft>
                <a:spcPts val="0"/>
              </a:spcAft>
              <a:buClr>
                <a:srgbClr val="666666"/>
              </a:buClr>
              <a:buSzPts val="1700"/>
              <a:buChar char="•"/>
              <a:defRPr sz="1250">
                <a:solidFill>
                  <a:srgbClr val="666666"/>
                </a:solidFill>
                <a:latin typeface="Arial"/>
                <a:ea typeface="Arial"/>
                <a:cs typeface="Arial"/>
                <a:sym typeface="Arial"/>
              </a:defRPr>
            </a:lvl4pPr>
            <a:lvl5pPr marL="2286000" lvl="4" indent="-336550" algn="l" rtl="0">
              <a:lnSpc>
                <a:spcPct val="90000"/>
              </a:lnSpc>
              <a:spcBef>
                <a:spcPts val="375"/>
              </a:spcBef>
              <a:spcAft>
                <a:spcPts val="0"/>
              </a:spcAft>
              <a:buClr>
                <a:srgbClr val="666666"/>
              </a:buClr>
              <a:buSzPts val="1700"/>
              <a:buChar char="•"/>
              <a:defRPr sz="1250">
                <a:solidFill>
                  <a:srgbClr val="666666"/>
                </a:solidFill>
                <a:latin typeface="Arial"/>
                <a:ea typeface="Arial"/>
                <a:cs typeface="Arial"/>
                <a:sym typeface="Arial"/>
              </a:defRPr>
            </a:lvl5pPr>
            <a:lvl6pPr marL="2743200" lvl="5" indent="-336550" algn="l" rtl="0">
              <a:lnSpc>
                <a:spcPct val="90000"/>
              </a:lnSpc>
              <a:spcBef>
                <a:spcPts val="375"/>
              </a:spcBef>
              <a:spcAft>
                <a:spcPts val="0"/>
              </a:spcAft>
              <a:buClr>
                <a:srgbClr val="666666"/>
              </a:buClr>
              <a:buSzPts val="1700"/>
              <a:buChar char="•"/>
              <a:defRPr sz="1250">
                <a:solidFill>
                  <a:srgbClr val="666666"/>
                </a:solidFill>
                <a:latin typeface="Arial"/>
                <a:ea typeface="Arial"/>
                <a:cs typeface="Arial"/>
                <a:sym typeface="Arial"/>
              </a:defRPr>
            </a:lvl6pPr>
            <a:lvl7pPr marL="3200400" lvl="6" indent="-336550" algn="l" rtl="0">
              <a:lnSpc>
                <a:spcPct val="90000"/>
              </a:lnSpc>
              <a:spcBef>
                <a:spcPts val="375"/>
              </a:spcBef>
              <a:spcAft>
                <a:spcPts val="0"/>
              </a:spcAft>
              <a:buClr>
                <a:srgbClr val="666666"/>
              </a:buClr>
              <a:buSzPts val="1700"/>
              <a:buChar char="•"/>
              <a:defRPr sz="1250">
                <a:solidFill>
                  <a:srgbClr val="666666"/>
                </a:solidFill>
                <a:latin typeface="Arial"/>
                <a:ea typeface="Arial"/>
                <a:cs typeface="Arial"/>
                <a:sym typeface="Arial"/>
              </a:defRPr>
            </a:lvl7pPr>
            <a:lvl8pPr marL="3657600" lvl="7" indent="-336550" algn="l" rtl="0">
              <a:lnSpc>
                <a:spcPct val="90000"/>
              </a:lnSpc>
              <a:spcBef>
                <a:spcPts val="375"/>
              </a:spcBef>
              <a:spcAft>
                <a:spcPts val="0"/>
              </a:spcAft>
              <a:buClr>
                <a:srgbClr val="666666"/>
              </a:buClr>
              <a:buSzPts val="1700"/>
              <a:buChar char="•"/>
              <a:defRPr sz="1250">
                <a:solidFill>
                  <a:srgbClr val="666666"/>
                </a:solidFill>
                <a:latin typeface="Arial"/>
                <a:ea typeface="Arial"/>
                <a:cs typeface="Arial"/>
                <a:sym typeface="Arial"/>
              </a:defRPr>
            </a:lvl8pPr>
            <a:lvl9pPr marL="4114800" lvl="8" indent="-336550" algn="l" rtl="0">
              <a:lnSpc>
                <a:spcPct val="90000"/>
              </a:lnSpc>
              <a:spcBef>
                <a:spcPts val="375"/>
              </a:spcBef>
              <a:spcAft>
                <a:spcPts val="0"/>
              </a:spcAft>
              <a:buClr>
                <a:srgbClr val="666666"/>
              </a:buClr>
              <a:buSzPts val="1700"/>
              <a:buChar char="•"/>
              <a:defRPr sz="1250">
                <a:solidFill>
                  <a:srgbClr val="666666"/>
                </a:solidFill>
                <a:latin typeface="Arial"/>
                <a:ea typeface="Arial"/>
                <a:cs typeface="Arial"/>
                <a:sym typeface="Arial"/>
              </a:defRPr>
            </a:lvl9pPr>
          </a:lstStyle>
          <a:p>
            <a:endParaRPr/>
          </a:p>
        </p:txBody>
      </p:sp>
      <p:sp>
        <p:nvSpPr>
          <p:cNvPr id="11" name="Google Shape;73;p43">
            <a:extLst>
              <a:ext uri="{FF2B5EF4-FFF2-40B4-BE49-F238E27FC236}">
                <a16:creationId xmlns:a16="http://schemas.microsoft.com/office/drawing/2014/main" id="{4CFF9232-4AB1-674F-9E2A-2066BE27A066}"/>
              </a:ext>
            </a:extLst>
          </p:cNvPr>
          <p:cNvSpPr txBox="1">
            <a:spLocks noGrp="1"/>
          </p:cNvSpPr>
          <p:nvPr>
            <p:ph type="subTitle" idx="2"/>
          </p:nvPr>
        </p:nvSpPr>
        <p:spPr>
          <a:xfrm>
            <a:off x="4784875" y="167350"/>
            <a:ext cx="4074900" cy="892200"/>
          </a:xfrm>
          <a:prstGeom prst="rect">
            <a:avLst/>
          </a:prstGeom>
        </p:spPr>
        <p:txBody>
          <a:bodyPr spcFirstLastPara="1" wrap="square" lIns="91425" tIns="45700" rIns="91425" bIns="45700" anchor="t" anchorCtr="0">
            <a:noAutofit/>
          </a:bodyPr>
          <a:lstStyle>
            <a:lvl1pPr lvl="0" rtl="0">
              <a:spcBef>
                <a:spcPts val="750"/>
              </a:spcBef>
              <a:spcAft>
                <a:spcPts val="0"/>
              </a:spcAft>
              <a:buClr>
                <a:srgbClr val="70C2E2"/>
              </a:buClr>
              <a:buSzPts val="2100"/>
              <a:buNone/>
              <a:defRPr b="1">
                <a:solidFill>
                  <a:srgbClr val="70C2E2"/>
                </a:solidFill>
              </a:defRPr>
            </a:lvl1pPr>
            <a:lvl2pPr lvl="1" rtl="0">
              <a:spcBef>
                <a:spcPts val="375"/>
              </a:spcBef>
              <a:spcAft>
                <a:spcPts val="0"/>
              </a:spcAft>
              <a:buSzPts val="1800"/>
              <a:buNone/>
              <a:defRPr/>
            </a:lvl2pPr>
            <a:lvl3pPr lvl="2" rtl="0">
              <a:spcBef>
                <a:spcPts val="375"/>
              </a:spcBef>
              <a:spcAft>
                <a:spcPts val="0"/>
              </a:spcAft>
              <a:buSzPts val="1500"/>
              <a:buNone/>
              <a:defRPr/>
            </a:lvl3pPr>
            <a:lvl4pPr lvl="3" rtl="0">
              <a:spcBef>
                <a:spcPts val="375"/>
              </a:spcBef>
              <a:spcAft>
                <a:spcPts val="0"/>
              </a:spcAft>
              <a:buSzPts val="1350"/>
              <a:buNone/>
              <a:defRPr/>
            </a:lvl4pPr>
            <a:lvl5pPr lvl="4" rtl="0">
              <a:spcBef>
                <a:spcPts val="375"/>
              </a:spcBef>
              <a:spcAft>
                <a:spcPts val="0"/>
              </a:spcAft>
              <a:buSzPts val="1350"/>
              <a:buNone/>
              <a:defRPr/>
            </a:lvl5pPr>
            <a:lvl6pPr lvl="5" rtl="0">
              <a:spcBef>
                <a:spcPts val="375"/>
              </a:spcBef>
              <a:spcAft>
                <a:spcPts val="0"/>
              </a:spcAft>
              <a:buSzPts val="1350"/>
              <a:buNone/>
              <a:defRPr/>
            </a:lvl6pPr>
            <a:lvl7pPr lvl="6" rtl="0">
              <a:spcBef>
                <a:spcPts val="375"/>
              </a:spcBef>
              <a:spcAft>
                <a:spcPts val="0"/>
              </a:spcAft>
              <a:buSzPts val="1350"/>
              <a:buNone/>
              <a:defRPr/>
            </a:lvl7pPr>
            <a:lvl8pPr lvl="7" rtl="0">
              <a:spcBef>
                <a:spcPts val="375"/>
              </a:spcBef>
              <a:spcAft>
                <a:spcPts val="0"/>
              </a:spcAft>
              <a:buSzPts val="1350"/>
              <a:buNone/>
              <a:defRPr/>
            </a:lvl8pPr>
            <a:lvl9pPr lvl="8" rtl="0">
              <a:spcBef>
                <a:spcPts val="375"/>
              </a:spcBef>
              <a:spcAft>
                <a:spcPts val="0"/>
              </a:spcAft>
              <a:buSzPts val="1350"/>
              <a:buNone/>
              <a:defRPr/>
            </a:lvl9pPr>
          </a:lstStyle>
          <a:p>
            <a:endParaRPr/>
          </a:p>
        </p:txBody>
      </p:sp>
      <p:sp>
        <p:nvSpPr>
          <p:cNvPr id="12" name="Google Shape;74;p43">
            <a:extLst>
              <a:ext uri="{FF2B5EF4-FFF2-40B4-BE49-F238E27FC236}">
                <a16:creationId xmlns:a16="http://schemas.microsoft.com/office/drawing/2014/main" id="{D26409ED-B92B-3C40-9345-60DC43228DA4}"/>
              </a:ext>
            </a:extLst>
          </p:cNvPr>
          <p:cNvSpPr txBox="1">
            <a:spLocks noGrp="1"/>
          </p:cNvSpPr>
          <p:nvPr>
            <p:ph type="title"/>
          </p:nvPr>
        </p:nvSpPr>
        <p:spPr>
          <a:xfrm>
            <a:off x="2021840" y="616829"/>
            <a:ext cx="2001600" cy="1904400"/>
          </a:xfrm>
          <a:prstGeom prst="rect">
            <a:avLst/>
          </a:prstGeom>
          <a:noFill/>
          <a:ln>
            <a:noFill/>
          </a:ln>
        </p:spPr>
        <p:txBody>
          <a:bodyPr spcFirstLastPara="1" wrap="square" lIns="91425" tIns="45700" rIns="91425" bIns="45700" anchor="ctr" anchorCtr="0">
            <a:noAutofit/>
          </a:bodyPr>
          <a:lstStyle>
            <a:lvl1pPr lvl="0" algn="ctr" rtl="0">
              <a:lnSpc>
                <a:spcPct val="90000"/>
              </a:lnSpc>
              <a:spcBef>
                <a:spcPts val="0"/>
              </a:spcBef>
              <a:spcAft>
                <a:spcPts val="0"/>
              </a:spcAft>
              <a:buClr>
                <a:schemeClr val="lt1"/>
              </a:buClr>
              <a:buSzPts val="1400"/>
              <a:buFont typeface="Arial"/>
              <a:buNone/>
              <a:defRPr sz="1400" i="1">
                <a:solidFill>
                  <a:schemeClr val="lt1"/>
                </a:solidFill>
                <a:latin typeface="Arial"/>
                <a:ea typeface="Arial"/>
                <a:cs typeface="Arial"/>
                <a:sym typeface="Arial"/>
              </a:defRPr>
            </a:lvl1pPr>
            <a:lvl2pPr lvl="1" algn="l" rtl="0">
              <a:lnSpc>
                <a:spcPct val="100000"/>
              </a:lnSpc>
              <a:spcBef>
                <a:spcPts val="0"/>
              </a:spcBef>
              <a:spcAft>
                <a:spcPts val="0"/>
              </a:spcAft>
              <a:buSzPts val="1400"/>
              <a:buNone/>
              <a:defRPr i="1"/>
            </a:lvl2pPr>
            <a:lvl3pPr lvl="2" algn="l" rtl="0">
              <a:lnSpc>
                <a:spcPct val="100000"/>
              </a:lnSpc>
              <a:spcBef>
                <a:spcPts val="0"/>
              </a:spcBef>
              <a:spcAft>
                <a:spcPts val="0"/>
              </a:spcAft>
              <a:buSzPts val="1400"/>
              <a:buNone/>
              <a:defRPr i="1"/>
            </a:lvl3pPr>
            <a:lvl4pPr lvl="3" algn="l" rtl="0">
              <a:lnSpc>
                <a:spcPct val="100000"/>
              </a:lnSpc>
              <a:spcBef>
                <a:spcPts val="0"/>
              </a:spcBef>
              <a:spcAft>
                <a:spcPts val="0"/>
              </a:spcAft>
              <a:buSzPts val="1400"/>
              <a:buNone/>
              <a:defRPr i="1"/>
            </a:lvl4pPr>
            <a:lvl5pPr lvl="4" algn="l" rtl="0">
              <a:lnSpc>
                <a:spcPct val="100000"/>
              </a:lnSpc>
              <a:spcBef>
                <a:spcPts val="0"/>
              </a:spcBef>
              <a:spcAft>
                <a:spcPts val="0"/>
              </a:spcAft>
              <a:buSzPts val="1400"/>
              <a:buNone/>
              <a:defRPr i="1"/>
            </a:lvl5pPr>
            <a:lvl6pPr lvl="5" algn="l" rtl="0">
              <a:lnSpc>
                <a:spcPct val="100000"/>
              </a:lnSpc>
              <a:spcBef>
                <a:spcPts val="0"/>
              </a:spcBef>
              <a:spcAft>
                <a:spcPts val="0"/>
              </a:spcAft>
              <a:buSzPts val="1400"/>
              <a:buNone/>
              <a:defRPr i="1"/>
            </a:lvl6pPr>
            <a:lvl7pPr lvl="6" algn="l" rtl="0">
              <a:lnSpc>
                <a:spcPct val="100000"/>
              </a:lnSpc>
              <a:spcBef>
                <a:spcPts val="0"/>
              </a:spcBef>
              <a:spcAft>
                <a:spcPts val="0"/>
              </a:spcAft>
              <a:buSzPts val="1400"/>
              <a:buNone/>
              <a:defRPr i="1"/>
            </a:lvl7pPr>
            <a:lvl8pPr lvl="7" algn="l" rtl="0">
              <a:lnSpc>
                <a:spcPct val="100000"/>
              </a:lnSpc>
              <a:spcBef>
                <a:spcPts val="0"/>
              </a:spcBef>
              <a:spcAft>
                <a:spcPts val="0"/>
              </a:spcAft>
              <a:buSzPts val="1400"/>
              <a:buNone/>
              <a:defRPr i="1"/>
            </a:lvl8pPr>
            <a:lvl9pPr lvl="8" algn="l" rtl="0">
              <a:lnSpc>
                <a:spcPct val="100000"/>
              </a:lnSpc>
              <a:spcBef>
                <a:spcPts val="0"/>
              </a:spcBef>
              <a:spcAft>
                <a:spcPts val="0"/>
              </a:spcAft>
              <a:buSzPts val="1400"/>
              <a:buNone/>
              <a:defRPr i="1"/>
            </a:lvl9pPr>
          </a:lstStyle>
          <a:p>
            <a:endParaRPr/>
          </a:p>
        </p:txBody>
      </p:sp>
      <p:pic>
        <p:nvPicPr>
          <p:cNvPr id="2" name="Google Shape;32;p40">
            <a:extLst>
              <a:ext uri="{FF2B5EF4-FFF2-40B4-BE49-F238E27FC236}">
                <a16:creationId xmlns:a16="http://schemas.microsoft.com/office/drawing/2014/main" id="{D47FE22D-6509-2C7F-3D0D-3B9E85FF9DEF}"/>
              </a:ext>
            </a:extLst>
          </p:cNvPr>
          <p:cNvPicPr preferRelativeResize="0"/>
          <p:nvPr userDrawn="1"/>
        </p:nvPicPr>
        <p:blipFill>
          <a:blip r:embed="rId3"/>
          <a:srcRect/>
          <a:stretch/>
        </p:blipFill>
        <p:spPr>
          <a:xfrm>
            <a:off x="7780234" y="4700761"/>
            <a:ext cx="1010581" cy="365760"/>
          </a:xfrm>
          <a:prstGeom prst="rect">
            <a:avLst/>
          </a:prstGeom>
          <a:noFill/>
          <a:ln>
            <a:noFill/>
          </a:ln>
        </p:spPr>
      </p:pic>
    </p:spTree>
    <p:extLst>
      <p:ext uri="{BB962C8B-B14F-4D97-AF65-F5344CB8AC3E}">
        <p14:creationId xmlns:p14="http://schemas.microsoft.com/office/powerpoint/2010/main" val="113038262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finnzymes laboratory">
    <p:spTree>
      <p:nvGrpSpPr>
        <p:cNvPr id="1" name=""/>
        <p:cNvGrpSpPr/>
        <p:nvPr/>
      </p:nvGrpSpPr>
      <p:grpSpPr>
        <a:xfrm>
          <a:off x="0" y="0"/>
          <a:ext cx="0" cy="0"/>
          <a:chOff x="0" y="0"/>
          <a:chExt cx="0" cy="0"/>
        </a:xfrm>
      </p:grpSpPr>
      <p:pic>
        <p:nvPicPr>
          <p:cNvPr id="6" name="Google Shape;27;p40">
            <a:extLst>
              <a:ext uri="{FF2B5EF4-FFF2-40B4-BE49-F238E27FC236}">
                <a16:creationId xmlns:a16="http://schemas.microsoft.com/office/drawing/2014/main" id="{43531781-A9A9-CC4D-8BD8-6B0579AD5DB2}"/>
              </a:ext>
            </a:extLst>
          </p:cNvPr>
          <p:cNvPicPr preferRelativeResize="0"/>
          <p:nvPr userDrawn="1"/>
        </p:nvPicPr>
        <p:blipFill>
          <a:blip r:embed="rId2" cstate="screen">
            <a:extLst>
              <a:ext uri="{28A0092B-C50C-407E-A947-70E740481C1C}">
                <a14:useLocalDpi xmlns:a14="http://schemas.microsoft.com/office/drawing/2010/main"/>
              </a:ext>
            </a:extLst>
          </a:blip>
          <a:srcRect/>
          <a:stretch/>
        </p:blipFill>
        <p:spPr>
          <a:xfrm>
            <a:off x="0" y="0"/>
            <a:ext cx="3492501" cy="5143500"/>
          </a:xfrm>
          <a:prstGeom prst="rect">
            <a:avLst/>
          </a:prstGeom>
          <a:noFill/>
          <a:ln>
            <a:noFill/>
          </a:ln>
        </p:spPr>
      </p:pic>
      <p:sp>
        <p:nvSpPr>
          <p:cNvPr id="7" name="Google Shape;28;p40">
            <a:extLst>
              <a:ext uri="{FF2B5EF4-FFF2-40B4-BE49-F238E27FC236}">
                <a16:creationId xmlns:a16="http://schemas.microsoft.com/office/drawing/2014/main" id="{51F7968D-AB69-D34F-B113-ECD7E4A32F12}"/>
              </a:ext>
            </a:extLst>
          </p:cNvPr>
          <p:cNvSpPr/>
          <p:nvPr userDrawn="1"/>
        </p:nvSpPr>
        <p:spPr>
          <a:xfrm>
            <a:off x="1070517" y="198006"/>
            <a:ext cx="3297163" cy="3297163"/>
          </a:xfrm>
          <a:prstGeom prst="ellipse">
            <a:avLst/>
          </a:prstGeom>
          <a:solidFill>
            <a:srgbClr val="80CDE8">
              <a:alpha val="40000"/>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8" name="Google Shape;29;p40">
            <a:extLst>
              <a:ext uri="{FF2B5EF4-FFF2-40B4-BE49-F238E27FC236}">
                <a16:creationId xmlns:a16="http://schemas.microsoft.com/office/drawing/2014/main" id="{07CA718B-BB4D-E240-93C9-F151A5C9BC38}"/>
              </a:ext>
            </a:extLst>
          </p:cNvPr>
          <p:cNvSpPr/>
          <p:nvPr userDrawn="1"/>
        </p:nvSpPr>
        <p:spPr>
          <a:xfrm>
            <a:off x="1315402" y="374537"/>
            <a:ext cx="2875708" cy="2875708"/>
          </a:xfrm>
          <a:prstGeom prst="ellipse">
            <a:avLst/>
          </a:prstGeom>
          <a:solidFill>
            <a:srgbClr val="80CDE8"/>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9" name="Google Shape;30;p40">
            <a:extLst>
              <a:ext uri="{FF2B5EF4-FFF2-40B4-BE49-F238E27FC236}">
                <a16:creationId xmlns:a16="http://schemas.microsoft.com/office/drawing/2014/main" id="{5201BC00-B1DC-9D46-836C-774F1CD30F82}"/>
              </a:ext>
            </a:extLst>
          </p:cNvPr>
          <p:cNvSpPr txBox="1">
            <a:spLocks noGrp="1"/>
          </p:cNvSpPr>
          <p:nvPr>
            <p:ph type="title"/>
          </p:nvPr>
        </p:nvSpPr>
        <p:spPr>
          <a:xfrm>
            <a:off x="1809973" y="860191"/>
            <a:ext cx="2001600" cy="1904400"/>
          </a:xfrm>
          <a:prstGeom prst="rect">
            <a:avLst/>
          </a:prstGeom>
          <a:noFill/>
          <a:ln>
            <a:noFill/>
          </a:ln>
        </p:spPr>
        <p:txBody>
          <a:bodyPr spcFirstLastPara="1" wrap="square" lIns="91425" tIns="45700" rIns="91425" bIns="45700" anchor="ctr" anchorCtr="0">
            <a:noAutofit/>
          </a:bodyPr>
          <a:lstStyle>
            <a:lvl1pPr lvl="0" algn="ctr">
              <a:lnSpc>
                <a:spcPct val="90000"/>
              </a:lnSpc>
              <a:spcBef>
                <a:spcPts val="0"/>
              </a:spcBef>
              <a:spcAft>
                <a:spcPts val="0"/>
              </a:spcAft>
              <a:buClr>
                <a:schemeClr val="lt1"/>
              </a:buClr>
              <a:buSzPts val="1400"/>
              <a:buFont typeface="Arial"/>
              <a:buNone/>
              <a:defRPr sz="1400" i="1">
                <a:solidFill>
                  <a:schemeClr val="lt1"/>
                </a:solidFill>
                <a:latin typeface="Arial"/>
                <a:ea typeface="Arial"/>
                <a:cs typeface="Arial"/>
                <a:sym typeface="Arial"/>
              </a:defRPr>
            </a:lvl1pPr>
            <a:lvl2pPr lvl="1" algn="l">
              <a:lnSpc>
                <a:spcPct val="100000"/>
              </a:lnSpc>
              <a:spcBef>
                <a:spcPts val="0"/>
              </a:spcBef>
              <a:spcAft>
                <a:spcPts val="0"/>
              </a:spcAft>
              <a:buSzPts val="1400"/>
              <a:buNone/>
              <a:defRPr i="1"/>
            </a:lvl2pPr>
            <a:lvl3pPr lvl="2" algn="l">
              <a:lnSpc>
                <a:spcPct val="100000"/>
              </a:lnSpc>
              <a:spcBef>
                <a:spcPts val="0"/>
              </a:spcBef>
              <a:spcAft>
                <a:spcPts val="0"/>
              </a:spcAft>
              <a:buSzPts val="1400"/>
              <a:buNone/>
              <a:defRPr i="1"/>
            </a:lvl3pPr>
            <a:lvl4pPr lvl="3" algn="l">
              <a:lnSpc>
                <a:spcPct val="100000"/>
              </a:lnSpc>
              <a:spcBef>
                <a:spcPts val="0"/>
              </a:spcBef>
              <a:spcAft>
                <a:spcPts val="0"/>
              </a:spcAft>
              <a:buSzPts val="1400"/>
              <a:buNone/>
              <a:defRPr i="1"/>
            </a:lvl4pPr>
            <a:lvl5pPr lvl="4" algn="l">
              <a:lnSpc>
                <a:spcPct val="100000"/>
              </a:lnSpc>
              <a:spcBef>
                <a:spcPts val="0"/>
              </a:spcBef>
              <a:spcAft>
                <a:spcPts val="0"/>
              </a:spcAft>
              <a:buSzPts val="1400"/>
              <a:buNone/>
              <a:defRPr i="1"/>
            </a:lvl5pPr>
            <a:lvl6pPr lvl="5" algn="l">
              <a:lnSpc>
                <a:spcPct val="100000"/>
              </a:lnSpc>
              <a:spcBef>
                <a:spcPts val="0"/>
              </a:spcBef>
              <a:spcAft>
                <a:spcPts val="0"/>
              </a:spcAft>
              <a:buSzPts val="1400"/>
              <a:buNone/>
              <a:defRPr i="1"/>
            </a:lvl6pPr>
            <a:lvl7pPr lvl="6" algn="l">
              <a:lnSpc>
                <a:spcPct val="100000"/>
              </a:lnSpc>
              <a:spcBef>
                <a:spcPts val="0"/>
              </a:spcBef>
              <a:spcAft>
                <a:spcPts val="0"/>
              </a:spcAft>
              <a:buSzPts val="1400"/>
              <a:buNone/>
              <a:defRPr i="1"/>
            </a:lvl7pPr>
            <a:lvl8pPr lvl="7" algn="l">
              <a:lnSpc>
                <a:spcPct val="100000"/>
              </a:lnSpc>
              <a:spcBef>
                <a:spcPts val="0"/>
              </a:spcBef>
              <a:spcAft>
                <a:spcPts val="0"/>
              </a:spcAft>
              <a:buSzPts val="1400"/>
              <a:buNone/>
              <a:defRPr i="1"/>
            </a:lvl8pPr>
            <a:lvl9pPr lvl="8" algn="l">
              <a:lnSpc>
                <a:spcPct val="100000"/>
              </a:lnSpc>
              <a:spcBef>
                <a:spcPts val="0"/>
              </a:spcBef>
              <a:spcAft>
                <a:spcPts val="0"/>
              </a:spcAft>
              <a:buSzPts val="1400"/>
              <a:buNone/>
              <a:defRPr i="1"/>
            </a:lvl9pPr>
          </a:lstStyle>
          <a:p>
            <a:endParaRPr dirty="0"/>
          </a:p>
        </p:txBody>
      </p:sp>
      <p:sp>
        <p:nvSpPr>
          <p:cNvPr id="10" name="Google Shape;31;p40">
            <a:extLst>
              <a:ext uri="{FF2B5EF4-FFF2-40B4-BE49-F238E27FC236}">
                <a16:creationId xmlns:a16="http://schemas.microsoft.com/office/drawing/2014/main" id="{F8F429EF-CC63-0D4C-8E46-F36064EDDEED}"/>
              </a:ext>
            </a:extLst>
          </p:cNvPr>
          <p:cNvSpPr txBox="1">
            <a:spLocks noGrp="1"/>
          </p:cNvSpPr>
          <p:nvPr>
            <p:ph type="body" idx="1"/>
          </p:nvPr>
        </p:nvSpPr>
        <p:spPr>
          <a:xfrm>
            <a:off x="4784950" y="1059538"/>
            <a:ext cx="3779700" cy="3683700"/>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750"/>
              </a:spcBef>
              <a:spcAft>
                <a:spcPts val="0"/>
              </a:spcAft>
              <a:buClr>
                <a:srgbClr val="666666"/>
              </a:buClr>
              <a:buSzPts val="1800"/>
              <a:buChar char="•"/>
              <a:defRPr sz="1800">
                <a:solidFill>
                  <a:srgbClr val="666666"/>
                </a:solidFill>
                <a:latin typeface="Arial"/>
                <a:ea typeface="Arial"/>
                <a:cs typeface="Arial"/>
                <a:sym typeface="Arial"/>
              </a:defRPr>
            </a:lvl1pPr>
            <a:lvl2pPr marL="914400" lvl="1" indent="-330200" algn="l">
              <a:lnSpc>
                <a:spcPct val="90000"/>
              </a:lnSpc>
              <a:spcBef>
                <a:spcPts val="375"/>
              </a:spcBef>
              <a:spcAft>
                <a:spcPts val="0"/>
              </a:spcAft>
              <a:buClr>
                <a:srgbClr val="666666"/>
              </a:buClr>
              <a:buSzPts val="1600"/>
              <a:buChar char="•"/>
              <a:defRPr sz="1600">
                <a:solidFill>
                  <a:srgbClr val="666666"/>
                </a:solidFill>
                <a:latin typeface="Arial"/>
                <a:ea typeface="Arial"/>
                <a:cs typeface="Arial"/>
                <a:sym typeface="Arial"/>
              </a:defRPr>
            </a:lvl2pPr>
            <a:lvl3pPr marL="1371600" lvl="2" indent="-330200" algn="l">
              <a:lnSpc>
                <a:spcPct val="90000"/>
              </a:lnSpc>
              <a:spcBef>
                <a:spcPts val="375"/>
              </a:spcBef>
              <a:spcAft>
                <a:spcPts val="0"/>
              </a:spcAft>
              <a:buClr>
                <a:srgbClr val="666666"/>
              </a:buClr>
              <a:buSzPts val="1600"/>
              <a:buChar char="•"/>
              <a:defRPr sz="1300">
                <a:solidFill>
                  <a:srgbClr val="666666"/>
                </a:solidFill>
                <a:latin typeface="Arial"/>
                <a:ea typeface="Arial"/>
                <a:cs typeface="Arial"/>
                <a:sym typeface="Arial"/>
              </a:defRPr>
            </a:lvl3pPr>
            <a:lvl4pPr marL="1828800" lvl="3" indent="-336550" algn="l">
              <a:lnSpc>
                <a:spcPct val="90000"/>
              </a:lnSpc>
              <a:spcBef>
                <a:spcPts val="375"/>
              </a:spcBef>
              <a:spcAft>
                <a:spcPts val="0"/>
              </a:spcAft>
              <a:buClr>
                <a:srgbClr val="666666"/>
              </a:buClr>
              <a:buSzPts val="1700"/>
              <a:buChar char="•"/>
              <a:defRPr sz="1250">
                <a:solidFill>
                  <a:srgbClr val="666666"/>
                </a:solidFill>
                <a:latin typeface="Arial"/>
                <a:ea typeface="Arial"/>
                <a:cs typeface="Arial"/>
                <a:sym typeface="Arial"/>
              </a:defRPr>
            </a:lvl4pPr>
            <a:lvl5pPr marL="2286000" lvl="4" indent="-336550" algn="l">
              <a:lnSpc>
                <a:spcPct val="90000"/>
              </a:lnSpc>
              <a:spcBef>
                <a:spcPts val="375"/>
              </a:spcBef>
              <a:spcAft>
                <a:spcPts val="0"/>
              </a:spcAft>
              <a:buClr>
                <a:srgbClr val="666666"/>
              </a:buClr>
              <a:buSzPts val="1700"/>
              <a:buChar char="•"/>
              <a:defRPr sz="1250">
                <a:solidFill>
                  <a:srgbClr val="666666"/>
                </a:solidFill>
                <a:latin typeface="Arial"/>
                <a:ea typeface="Arial"/>
                <a:cs typeface="Arial"/>
                <a:sym typeface="Arial"/>
              </a:defRPr>
            </a:lvl5pPr>
            <a:lvl6pPr marL="2743200" lvl="5" indent="-336550" algn="l">
              <a:lnSpc>
                <a:spcPct val="90000"/>
              </a:lnSpc>
              <a:spcBef>
                <a:spcPts val="375"/>
              </a:spcBef>
              <a:spcAft>
                <a:spcPts val="0"/>
              </a:spcAft>
              <a:buClr>
                <a:srgbClr val="666666"/>
              </a:buClr>
              <a:buSzPts val="1700"/>
              <a:buChar char="•"/>
              <a:defRPr sz="1250">
                <a:solidFill>
                  <a:srgbClr val="666666"/>
                </a:solidFill>
                <a:latin typeface="Arial"/>
                <a:ea typeface="Arial"/>
                <a:cs typeface="Arial"/>
                <a:sym typeface="Arial"/>
              </a:defRPr>
            </a:lvl6pPr>
            <a:lvl7pPr marL="3200400" lvl="6" indent="-336550" algn="l">
              <a:lnSpc>
                <a:spcPct val="90000"/>
              </a:lnSpc>
              <a:spcBef>
                <a:spcPts val="375"/>
              </a:spcBef>
              <a:spcAft>
                <a:spcPts val="0"/>
              </a:spcAft>
              <a:buClr>
                <a:srgbClr val="666666"/>
              </a:buClr>
              <a:buSzPts val="1700"/>
              <a:buChar char="•"/>
              <a:defRPr sz="1250">
                <a:solidFill>
                  <a:srgbClr val="666666"/>
                </a:solidFill>
                <a:latin typeface="Arial"/>
                <a:ea typeface="Arial"/>
                <a:cs typeface="Arial"/>
                <a:sym typeface="Arial"/>
              </a:defRPr>
            </a:lvl7pPr>
            <a:lvl8pPr marL="3657600" lvl="7" indent="-336550" algn="l">
              <a:lnSpc>
                <a:spcPct val="90000"/>
              </a:lnSpc>
              <a:spcBef>
                <a:spcPts val="375"/>
              </a:spcBef>
              <a:spcAft>
                <a:spcPts val="0"/>
              </a:spcAft>
              <a:buClr>
                <a:srgbClr val="666666"/>
              </a:buClr>
              <a:buSzPts val="1700"/>
              <a:buChar char="•"/>
              <a:defRPr sz="1250">
                <a:solidFill>
                  <a:srgbClr val="666666"/>
                </a:solidFill>
                <a:latin typeface="Arial"/>
                <a:ea typeface="Arial"/>
                <a:cs typeface="Arial"/>
                <a:sym typeface="Arial"/>
              </a:defRPr>
            </a:lvl8pPr>
            <a:lvl9pPr marL="4114800" lvl="8" indent="-336550" algn="l">
              <a:lnSpc>
                <a:spcPct val="90000"/>
              </a:lnSpc>
              <a:spcBef>
                <a:spcPts val="375"/>
              </a:spcBef>
              <a:spcAft>
                <a:spcPts val="0"/>
              </a:spcAft>
              <a:buClr>
                <a:srgbClr val="666666"/>
              </a:buClr>
              <a:buSzPts val="1700"/>
              <a:buChar char="•"/>
              <a:defRPr sz="1250">
                <a:solidFill>
                  <a:srgbClr val="666666"/>
                </a:solidFill>
                <a:latin typeface="Arial"/>
                <a:ea typeface="Arial"/>
                <a:cs typeface="Arial"/>
                <a:sym typeface="Arial"/>
              </a:defRPr>
            </a:lvl9pPr>
          </a:lstStyle>
          <a:p>
            <a:endParaRPr dirty="0"/>
          </a:p>
        </p:txBody>
      </p:sp>
      <p:sp>
        <p:nvSpPr>
          <p:cNvPr id="12" name="Google Shape;33;p40">
            <a:extLst>
              <a:ext uri="{FF2B5EF4-FFF2-40B4-BE49-F238E27FC236}">
                <a16:creationId xmlns:a16="http://schemas.microsoft.com/office/drawing/2014/main" id="{53DC9EFE-46D7-6241-A773-A0820354D62E}"/>
              </a:ext>
            </a:extLst>
          </p:cNvPr>
          <p:cNvSpPr txBox="1">
            <a:spLocks noGrp="1"/>
          </p:cNvSpPr>
          <p:nvPr>
            <p:ph type="subTitle" idx="2"/>
          </p:nvPr>
        </p:nvSpPr>
        <p:spPr>
          <a:xfrm>
            <a:off x="4784875" y="167350"/>
            <a:ext cx="4074900" cy="892200"/>
          </a:xfrm>
          <a:prstGeom prst="rect">
            <a:avLst/>
          </a:prstGeom>
        </p:spPr>
        <p:txBody>
          <a:bodyPr spcFirstLastPara="1" wrap="square" lIns="91425" tIns="45700" rIns="91425" bIns="45700" anchor="t" anchorCtr="0">
            <a:noAutofit/>
          </a:bodyPr>
          <a:lstStyle>
            <a:lvl1pPr lvl="0">
              <a:spcBef>
                <a:spcPts val="750"/>
              </a:spcBef>
              <a:spcAft>
                <a:spcPts val="0"/>
              </a:spcAft>
              <a:buClr>
                <a:srgbClr val="70C2E2"/>
              </a:buClr>
              <a:buSzPts val="2100"/>
              <a:buNone/>
              <a:defRPr b="1">
                <a:solidFill>
                  <a:srgbClr val="70C2E2"/>
                </a:solidFill>
              </a:defRPr>
            </a:lvl1pPr>
            <a:lvl2pPr lvl="1">
              <a:spcBef>
                <a:spcPts val="375"/>
              </a:spcBef>
              <a:spcAft>
                <a:spcPts val="0"/>
              </a:spcAft>
              <a:buSzPts val="1800"/>
              <a:buNone/>
              <a:defRPr/>
            </a:lvl2pPr>
            <a:lvl3pPr lvl="2">
              <a:spcBef>
                <a:spcPts val="375"/>
              </a:spcBef>
              <a:spcAft>
                <a:spcPts val="0"/>
              </a:spcAft>
              <a:buSzPts val="1500"/>
              <a:buNone/>
              <a:defRPr/>
            </a:lvl3pPr>
            <a:lvl4pPr lvl="3">
              <a:spcBef>
                <a:spcPts val="375"/>
              </a:spcBef>
              <a:spcAft>
                <a:spcPts val="0"/>
              </a:spcAft>
              <a:buSzPts val="1350"/>
              <a:buNone/>
              <a:defRPr/>
            </a:lvl4pPr>
            <a:lvl5pPr lvl="4">
              <a:spcBef>
                <a:spcPts val="375"/>
              </a:spcBef>
              <a:spcAft>
                <a:spcPts val="0"/>
              </a:spcAft>
              <a:buSzPts val="1350"/>
              <a:buNone/>
              <a:defRPr/>
            </a:lvl5pPr>
            <a:lvl6pPr lvl="5">
              <a:spcBef>
                <a:spcPts val="375"/>
              </a:spcBef>
              <a:spcAft>
                <a:spcPts val="0"/>
              </a:spcAft>
              <a:buSzPts val="1350"/>
              <a:buNone/>
              <a:defRPr/>
            </a:lvl6pPr>
            <a:lvl7pPr lvl="6">
              <a:spcBef>
                <a:spcPts val="375"/>
              </a:spcBef>
              <a:spcAft>
                <a:spcPts val="0"/>
              </a:spcAft>
              <a:buSzPts val="1350"/>
              <a:buNone/>
              <a:defRPr/>
            </a:lvl7pPr>
            <a:lvl8pPr lvl="7">
              <a:spcBef>
                <a:spcPts val="375"/>
              </a:spcBef>
              <a:spcAft>
                <a:spcPts val="0"/>
              </a:spcAft>
              <a:buSzPts val="1350"/>
              <a:buNone/>
              <a:defRPr/>
            </a:lvl8pPr>
            <a:lvl9pPr lvl="8">
              <a:spcBef>
                <a:spcPts val="375"/>
              </a:spcBef>
              <a:spcAft>
                <a:spcPts val="0"/>
              </a:spcAft>
              <a:buSzPts val="1350"/>
              <a:buNone/>
              <a:defRPr/>
            </a:lvl9pPr>
          </a:lstStyle>
          <a:p>
            <a:endParaRPr/>
          </a:p>
        </p:txBody>
      </p:sp>
      <p:pic>
        <p:nvPicPr>
          <p:cNvPr id="2" name="Google Shape;32;p40">
            <a:extLst>
              <a:ext uri="{FF2B5EF4-FFF2-40B4-BE49-F238E27FC236}">
                <a16:creationId xmlns:a16="http://schemas.microsoft.com/office/drawing/2014/main" id="{6151BA4F-DB9B-7F23-CA03-E83F68948560}"/>
              </a:ext>
            </a:extLst>
          </p:cNvPr>
          <p:cNvPicPr preferRelativeResize="0"/>
          <p:nvPr userDrawn="1"/>
        </p:nvPicPr>
        <p:blipFill>
          <a:blip r:embed="rId3"/>
          <a:srcRect/>
          <a:stretch/>
        </p:blipFill>
        <p:spPr>
          <a:xfrm>
            <a:off x="7780234" y="4700761"/>
            <a:ext cx="1010581" cy="365760"/>
          </a:xfrm>
          <a:prstGeom prst="rect">
            <a:avLst/>
          </a:prstGeom>
          <a:noFill/>
          <a:ln>
            <a:noFill/>
          </a:ln>
        </p:spPr>
      </p:pic>
    </p:spTree>
    <p:extLst>
      <p:ext uri="{BB962C8B-B14F-4D97-AF65-F5344CB8AC3E}">
        <p14:creationId xmlns:p14="http://schemas.microsoft.com/office/powerpoint/2010/main" val="222769516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synlab">
    <p:spTree>
      <p:nvGrpSpPr>
        <p:cNvPr id="1" name=""/>
        <p:cNvGrpSpPr/>
        <p:nvPr/>
      </p:nvGrpSpPr>
      <p:grpSpPr>
        <a:xfrm>
          <a:off x="0" y="0"/>
          <a:ext cx="0" cy="0"/>
          <a:chOff x="0" y="0"/>
          <a:chExt cx="0" cy="0"/>
        </a:xfrm>
      </p:grpSpPr>
      <p:pic>
        <p:nvPicPr>
          <p:cNvPr id="11" name="Kuva 10">
            <a:extLst>
              <a:ext uri="{FF2B5EF4-FFF2-40B4-BE49-F238E27FC236}">
                <a16:creationId xmlns:a16="http://schemas.microsoft.com/office/drawing/2014/main" id="{DF1DABB5-0708-4047-B4B4-0183AA0ADE68}"/>
              </a:ext>
            </a:extLst>
          </p:cNvPr>
          <p:cNvPicPr>
            <a:picLocks noChangeAspect="1"/>
          </p:cNvPicPr>
          <p:nvPr userDrawn="1"/>
        </p:nvPicPr>
        <p:blipFill>
          <a:blip r:embed="rId2" cstate="screen">
            <a:extLst>
              <a:ext uri="{28A0092B-C50C-407E-A947-70E740481C1C}">
                <a14:useLocalDpi xmlns:a14="http://schemas.microsoft.com/office/drawing/2010/main"/>
              </a:ext>
            </a:extLst>
          </a:blip>
          <a:srcRect l="7748" r="7748"/>
          <a:stretch/>
        </p:blipFill>
        <p:spPr>
          <a:xfrm>
            <a:off x="0" y="-45581"/>
            <a:ext cx="3456093" cy="5234661"/>
          </a:xfrm>
          <a:prstGeom prst="rect">
            <a:avLst/>
          </a:prstGeom>
        </p:spPr>
      </p:pic>
      <p:sp>
        <p:nvSpPr>
          <p:cNvPr id="7" name="Google Shape;70;p43">
            <a:extLst>
              <a:ext uri="{FF2B5EF4-FFF2-40B4-BE49-F238E27FC236}">
                <a16:creationId xmlns:a16="http://schemas.microsoft.com/office/drawing/2014/main" id="{475FB6E4-9B04-5444-A038-92EA31F18ED8}"/>
              </a:ext>
            </a:extLst>
          </p:cNvPr>
          <p:cNvSpPr/>
          <p:nvPr userDrawn="1"/>
        </p:nvSpPr>
        <p:spPr>
          <a:xfrm>
            <a:off x="1625990" y="1938361"/>
            <a:ext cx="2762400" cy="2762400"/>
          </a:xfrm>
          <a:prstGeom prst="ellipse">
            <a:avLst/>
          </a:prstGeom>
          <a:solidFill>
            <a:srgbClr val="80CDE8">
              <a:alpha val="40000"/>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8" name="Google Shape;72;p43">
            <a:extLst>
              <a:ext uri="{FF2B5EF4-FFF2-40B4-BE49-F238E27FC236}">
                <a16:creationId xmlns:a16="http://schemas.microsoft.com/office/drawing/2014/main" id="{E9303B20-CCFE-6448-9813-A1558214A5E3}"/>
              </a:ext>
            </a:extLst>
          </p:cNvPr>
          <p:cNvSpPr txBox="1">
            <a:spLocks noGrp="1"/>
          </p:cNvSpPr>
          <p:nvPr>
            <p:ph type="body" idx="1"/>
          </p:nvPr>
        </p:nvSpPr>
        <p:spPr>
          <a:xfrm>
            <a:off x="4784950" y="1059538"/>
            <a:ext cx="3779700" cy="3683700"/>
          </a:xfrm>
          <a:prstGeom prst="rect">
            <a:avLst/>
          </a:prstGeom>
          <a:noFill/>
          <a:ln>
            <a:noFill/>
          </a:ln>
        </p:spPr>
        <p:txBody>
          <a:bodyPr spcFirstLastPara="1" wrap="square" lIns="91425" tIns="45700" rIns="91425" bIns="45700" anchor="t" anchorCtr="0">
            <a:noAutofit/>
          </a:bodyPr>
          <a:lstStyle>
            <a:lvl1pPr marL="457200" lvl="0" indent="-342900" algn="l" rtl="0">
              <a:lnSpc>
                <a:spcPct val="90000"/>
              </a:lnSpc>
              <a:spcBef>
                <a:spcPts val="750"/>
              </a:spcBef>
              <a:spcAft>
                <a:spcPts val="0"/>
              </a:spcAft>
              <a:buClr>
                <a:srgbClr val="666666"/>
              </a:buClr>
              <a:buSzPts val="1800"/>
              <a:buChar char="•"/>
              <a:defRPr sz="1800">
                <a:solidFill>
                  <a:srgbClr val="666666"/>
                </a:solidFill>
                <a:latin typeface="Arial"/>
                <a:ea typeface="Arial"/>
                <a:cs typeface="Arial"/>
                <a:sym typeface="Arial"/>
              </a:defRPr>
            </a:lvl1pPr>
            <a:lvl2pPr marL="914400" lvl="1" indent="-330200" algn="l" rtl="0">
              <a:lnSpc>
                <a:spcPct val="90000"/>
              </a:lnSpc>
              <a:spcBef>
                <a:spcPts val="375"/>
              </a:spcBef>
              <a:spcAft>
                <a:spcPts val="0"/>
              </a:spcAft>
              <a:buClr>
                <a:srgbClr val="666666"/>
              </a:buClr>
              <a:buSzPts val="1600"/>
              <a:buChar char="•"/>
              <a:defRPr sz="1600">
                <a:solidFill>
                  <a:srgbClr val="666666"/>
                </a:solidFill>
                <a:latin typeface="Arial"/>
                <a:ea typeface="Arial"/>
                <a:cs typeface="Arial"/>
                <a:sym typeface="Arial"/>
              </a:defRPr>
            </a:lvl2pPr>
            <a:lvl3pPr marL="1371600" lvl="2" indent="-330200" algn="l" rtl="0">
              <a:lnSpc>
                <a:spcPct val="90000"/>
              </a:lnSpc>
              <a:spcBef>
                <a:spcPts val="375"/>
              </a:spcBef>
              <a:spcAft>
                <a:spcPts val="0"/>
              </a:spcAft>
              <a:buClr>
                <a:srgbClr val="666666"/>
              </a:buClr>
              <a:buSzPts val="1600"/>
              <a:buChar char="•"/>
              <a:defRPr sz="1300">
                <a:solidFill>
                  <a:srgbClr val="666666"/>
                </a:solidFill>
                <a:latin typeface="Arial"/>
                <a:ea typeface="Arial"/>
                <a:cs typeface="Arial"/>
                <a:sym typeface="Arial"/>
              </a:defRPr>
            </a:lvl3pPr>
            <a:lvl4pPr marL="1828800" lvl="3" indent="-336550" algn="l" rtl="0">
              <a:lnSpc>
                <a:spcPct val="90000"/>
              </a:lnSpc>
              <a:spcBef>
                <a:spcPts val="375"/>
              </a:spcBef>
              <a:spcAft>
                <a:spcPts val="0"/>
              </a:spcAft>
              <a:buClr>
                <a:srgbClr val="666666"/>
              </a:buClr>
              <a:buSzPts val="1700"/>
              <a:buChar char="•"/>
              <a:defRPr sz="1250">
                <a:solidFill>
                  <a:srgbClr val="666666"/>
                </a:solidFill>
                <a:latin typeface="Arial"/>
                <a:ea typeface="Arial"/>
                <a:cs typeface="Arial"/>
                <a:sym typeface="Arial"/>
              </a:defRPr>
            </a:lvl4pPr>
            <a:lvl5pPr marL="2286000" lvl="4" indent="-336550" algn="l" rtl="0">
              <a:lnSpc>
                <a:spcPct val="90000"/>
              </a:lnSpc>
              <a:spcBef>
                <a:spcPts val="375"/>
              </a:spcBef>
              <a:spcAft>
                <a:spcPts val="0"/>
              </a:spcAft>
              <a:buClr>
                <a:srgbClr val="666666"/>
              </a:buClr>
              <a:buSzPts val="1700"/>
              <a:buChar char="•"/>
              <a:defRPr sz="1250">
                <a:solidFill>
                  <a:srgbClr val="666666"/>
                </a:solidFill>
                <a:latin typeface="Arial"/>
                <a:ea typeface="Arial"/>
                <a:cs typeface="Arial"/>
                <a:sym typeface="Arial"/>
              </a:defRPr>
            </a:lvl5pPr>
            <a:lvl6pPr marL="2743200" lvl="5" indent="-336550" algn="l" rtl="0">
              <a:lnSpc>
                <a:spcPct val="90000"/>
              </a:lnSpc>
              <a:spcBef>
                <a:spcPts val="375"/>
              </a:spcBef>
              <a:spcAft>
                <a:spcPts val="0"/>
              </a:spcAft>
              <a:buClr>
                <a:srgbClr val="666666"/>
              </a:buClr>
              <a:buSzPts val="1700"/>
              <a:buChar char="•"/>
              <a:defRPr sz="1250">
                <a:solidFill>
                  <a:srgbClr val="666666"/>
                </a:solidFill>
                <a:latin typeface="Arial"/>
                <a:ea typeface="Arial"/>
                <a:cs typeface="Arial"/>
                <a:sym typeface="Arial"/>
              </a:defRPr>
            </a:lvl6pPr>
            <a:lvl7pPr marL="3200400" lvl="6" indent="-336550" algn="l" rtl="0">
              <a:lnSpc>
                <a:spcPct val="90000"/>
              </a:lnSpc>
              <a:spcBef>
                <a:spcPts val="375"/>
              </a:spcBef>
              <a:spcAft>
                <a:spcPts val="0"/>
              </a:spcAft>
              <a:buClr>
                <a:srgbClr val="666666"/>
              </a:buClr>
              <a:buSzPts val="1700"/>
              <a:buChar char="•"/>
              <a:defRPr sz="1250">
                <a:solidFill>
                  <a:srgbClr val="666666"/>
                </a:solidFill>
                <a:latin typeface="Arial"/>
                <a:ea typeface="Arial"/>
                <a:cs typeface="Arial"/>
                <a:sym typeface="Arial"/>
              </a:defRPr>
            </a:lvl7pPr>
            <a:lvl8pPr marL="3657600" lvl="7" indent="-336550" algn="l" rtl="0">
              <a:lnSpc>
                <a:spcPct val="90000"/>
              </a:lnSpc>
              <a:spcBef>
                <a:spcPts val="375"/>
              </a:spcBef>
              <a:spcAft>
                <a:spcPts val="0"/>
              </a:spcAft>
              <a:buClr>
                <a:srgbClr val="666666"/>
              </a:buClr>
              <a:buSzPts val="1700"/>
              <a:buChar char="•"/>
              <a:defRPr sz="1250">
                <a:solidFill>
                  <a:srgbClr val="666666"/>
                </a:solidFill>
                <a:latin typeface="Arial"/>
                <a:ea typeface="Arial"/>
                <a:cs typeface="Arial"/>
                <a:sym typeface="Arial"/>
              </a:defRPr>
            </a:lvl8pPr>
            <a:lvl9pPr marL="4114800" lvl="8" indent="-336550" algn="l" rtl="0">
              <a:lnSpc>
                <a:spcPct val="90000"/>
              </a:lnSpc>
              <a:spcBef>
                <a:spcPts val="375"/>
              </a:spcBef>
              <a:spcAft>
                <a:spcPts val="0"/>
              </a:spcAft>
              <a:buClr>
                <a:srgbClr val="666666"/>
              </a:buClr>
              <a:buSzPts val="1700"/>
              <a:buChar char="•"/>
              <a:defRPr sz="1250">
                <a:solidFill>
                  <a:srgbClr val="666666"/>
                </a:solidFill>
                <a:latin typeface="Arial"/>
                <a:ea typeface="Arial"/>
                <a:cs typeface="Arial"/>
                <a:sym typeface="Arial"/>
              </a:defRPr>
            </a:lvl9pPr>
          </a:lstStyle>
          <a:p>
            <a:endParaRPr dirty="0"/>
          </a:p>
        </p:txBody>
      </p:sp>
      <p:sp>
        <p:nvSpPr>
          <p:cNvPr id="9" name="Google Shape;73;p43">
            <a:extLst>
              <a:ext uri="{FF2B5EF4-FFF2-40B4-BE49-F238E27FC236}">
                <a16:creationId xmlns:a16="http://schemas.microsoft.com/office/drawing/2014/main" id="{D218D56A-E02B-D540-A4E9-5FA1C33773A0}"/>
              </a:ext>
            </a:extLst>
          </p:cNvPr>
          <p:cNvSpPr txBox="1">
            <a:spLocks noGrp="1"/>
          </p:cNvSpPr>
          <p:nvPr>
            <p:ph type="subTitle" idx="2"/>
          </p:nvPr>
        </p:nvSpPr>
        <p:spPr>
          <a:xfrm>
            <a:off x="4784875" y="167350"/>
            <a:ext cx="4074900" cy="892200"/>
          </a:xfrm>
          <a:prstGeom prst="rect">
            <a:avLst/>
          </a:prstGeom>
        </p:spPr>
        <p:txBody>
          <a:bodyPr spcFirstLastPara="1" wrap="square" lIns="91425" tIns="45700" rIns="91425" bIns="45700" anchor="t" anchorCtr="0">
            <a:noAutofit/>
          </a:bodyPr>
          <a:lstStyle>
            <a:lvl1pPr lvl="0" rtl="0">
              <a:spcBef>
                <a:spcPts val="750"/>
              </a:spcBef>
              <a:spcAft>
                <a:spcPts val="0"/>
              </a:spcAft>
              <a:buClr>
                <a:srgbClr val="70C2E2"/>
              </a:buClr>
              <a:buSzPts val="2100"/>
              <a:buNone/>
              <a:defRPr b="1">
                <a:solidFill>
                  <a:srgbClr val="70C2E2"/>
                </a:solidFill>
              </a:defRPr>
            </a:lvl1pPr>
            <a:lvl2pPr lvl="1" rtl="0">
              <a:spcBef>
                <a:spcPts val="375"/>
              </a:spcBef>
              <a:spcAft>
                <a:spcPts val="0"/>
              </a:spcAft>
              <a:buSzPts val="1800"/>
              <a:buNone/>
              <a:defRPr/>
            </a:lvl2pPr>
            <a:lvl3pPr lvl="2" rtl="0">
              <a:spcBef>
                <a:spcPts val="375"/>
              </a:spcBef>
              <a:spcAft>
                <a:spcPts val="0"/>
              </a:spcAft>
              <a:buSzPts val="1500"/>
              <a:buNone/>
              <a:defRPr/>
            </a:lvl3pPr>
            <a:lvl4pPr lvl="3" rtl="0">
              <a:spcBef>
                <a:spcPts val="375"/>
              </a:spcBef>
              <a:spcAft>
                <a:spcPts val="0"/>
              </a:spcAft>
              <a:buSzPts val="1350"/>
              <a:buNone/>
              <a:defRPr/>
            </a:lvl4pPr>
            <a:lvl5pPr lvl="4" rtl="0">
              <a:spcBef>
                <a:spcPts val="375"/>
              </a:spcBef>
              <a:spcAft>
                <a:spcPts val="0"/>
              </a:spcAft>
              <a:buSzPts val="1350"/>
              <a:buNone/>
              <a:defRPr/>
            </a:lvl5pPr>
            <a:lvl6pPr lvl="5" rtl="0">
              <a:spcBef>
                <a:spcPts val="375"/>
              </a:spcBef>
              <a:spcAft>
                <a:spcPts val="0"/>
              </a:spcAft>
              <a:buSzPts val="1350"/>
              <a:buNone/>
              <a:defRPr/>
            </a:lvl6pPr>
            <a:lvl7pPr lvl="6" rtl="0">
              <a:spcBef>
                <a:spcPts val="375"/>
              </a:spcBef>
              <a:spcAft>
                <a:spcPts val="0"/>
              </a:spcAft>
              <a:buSzPts val="1350"/>
              <a:buNone/>
              <a:defRPr/>
            </a:lvl7pPr>
            <a:lvl8pPr lvl="7" rtl="0">
              <a:spcBef>
                <a:spcPts val="375"/>
              </a:spcBef>
              <a:spcAft>
                <a:spcPts val="0"/>
              </a:spcAft>
              <a:buSzPts val="1350"/>
              <a:buNone/>
              <a:defRPr/>
            </a:lvl8pPr>
            <a:lvl9pPr lvl="8" rtl="0">
              <a:spcBef>
                <a:spcPts val="375"/>
              </a:spcBef>
              <a:spcAft>
                <a:spcPts val="0"/>
              </a:spcAft>
              <a:buSzPts val="1350"/>
              <a:buNone/>
              <a:defRPr/>
            </a:lvl9pPr>
          </a:lstStyle>
          <a:p>
            <a:endParaRPr/>
          </a:p>
        </p:txBody>
      </p:sp>
      <p:sp>
        <p:nvSpPr>
          <p:cNvPr id="12" name="Google Shape;71;p43">
            <a:extLst>
              <a:ext uri="{FF2B5EF4-FFF2-40B4-BE49-F238E27FC236}">
                <a16:creationId xmlns:a16="http://schemas.microsoft.com/office/drawing/2014/main" id="{221FBC23-88CE-BD47-A29D-A9C105FC9BDA}"/>
              </a:ext>
            </a:extLst>
          </p:cNvPr>
          <p:cNvSpPr/>
          <p:nvPr userDrawn="1"/>
        </p:nvSpPr>
        <p:spPr>
          <a:xfrm>
            <a:off x="1802520" y="2114891"/>
            <a:ext cx="2409300" cy="2409300"/>
          </a:xfrm>
          <a:prstGeom prst="ellipse">
            <a:avLst/>
          </a:prstGeom>
          <a:solidFill>
            <a:srgbClr val="80CDE8"/>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0" name="Google Shape;74;p43">
            <a:extLst>
              <a:ext uri="{FF2B5EF4-FFF2-40B4-BE49-F238E27FC236}">
                <a16:creationId xmlns:a16="http://schemas.microsoft.com/office/drawing/2014/main" id="{007532FE-3240-7F42-B896-6C9222A70F37}"/>
              </a:ext>
            </a:extLst>
          </p:cNvPr>
          <p:cNvSpPr txBox="1">
            <a:spLocks noGrp="1"/>
          </p:cNvSpPr>
          <p:nvPr>
            <p:ph type="title"/>
          </p:nvPr>
        </p:nvSpPr>
        <p:spPr>
          <a:xfrm>
            <a:off x="2042550" y="2357183"/>
            <a:ext cx="2001600" cy="1904400"/>
          </a:xfrm>
          <a:prstGeom prst="rect">
            <a:avLst/>
          </a:prstGeom>
          <a:noFill/>
          <a:ln>
            <a:noFill/>
          </a:ln>
        </p:spPr>
        <p:txBody>
          <a:bodyPr spcFirstLastPara="1" wrap="square" lIns="91425" tIns="45700" rIns="91425" bIns="45700" anchor="ctr" anchorCtr="0">
            <a:noAutofit/>
          </a:bodyPr>
          <a:lstStyle>
            <a:lvl1pPr lvl="0" algn="ctr" rtl="0">
              <a:lnSpc>
                <a:spcPct val="90000"/>
              </a:lnSpc>
              <a:spcBef>
                <a:spcPts val="0"/>
              </a:spcBef>
              <a:spcAft>
                <a:spcPts val="0"/>
              </a:spcAft>
              <a:buClr>
                <a:schemeClr val="lt1"/>
              </a:buClr>
              <a:buSzPts val="1400"/>
              <a:buFont typeface="Arial"/>
              <a:buNone/>
              <a:defRPr sz="1400" i="1">
                <a:solidFill>
                  <a:schemeClr val="lt1"/>
                </a:solidFill>
                <a:latin typeface="Arial"/>
                <a:ea typeface="Arial"/>
                <a:cs typeface="Arial"/>
                <a:sym typeface="Arial"/>
              </a:defRPr>
            </a:lvl1pPr>
            <a:lvl2pPr lvl="1" algn="l" rtl="0">
              <a:lnSpc>
                <a:spcPct val="100000"/>
              </a:lnSpc>
              <a:spcBef>
                <a:spcPts val="0"/>
              </a:spcBef>
              <a:spcAft>
                <a:spcPts val="0"/>
              </a:spcAft>
              <a:buSzPts val="1400"/>
              <a:buNone/>
              <a:defRPr i="1"/>
            </a:lvl2pPr>
            <a:lvl3pPr lvl="2" algn="l" rtl="0">
              <a:lnSpc>
                <a:spcPct val="100000"/>
              </a:lnSpc>
              <a:spcBef>
                <a:spcPts val="0"/>
              </a:spcBef>
              <a:spcAft>
                <a:spcPts val="0"/>
              </a:spcAft>
              <a:buSzPts val="1400"/>
              <a:buNone/>
              <a:defRPr i="1"/>
            </a:lvl3pPr>
            <a:lvl4pPr lvl="3" algn="l" rtl="0">
              <a:lnSpc>
                <a:spcPct val="100000"/>
              </a:lnSpc>
              <a:spcBef>
                <a:spcPts val="0"/>
              </a:spcBef>
              <a:spcAft>
                <a:spcPts val="0"/>
              </a:spcAft>
              <a:buSzPts val="1400"/>
              <a:buNone/>
              <a:defRPr i="1"/>
            </a:lvl4pPr>
            <a:lvl5pPr lvl="4" algn="l" rtl="0">
              <a:lnSpc>
                <a:spcPct val="100000"/>
              </a:lnSpc>
              <a:spcBef>
                <a:spcPts val="0"/>
              </a:spcBef>
              <a:spcAft>
                <a:spcPts val="0"/>
              </a:spcAft>
              <a:buSzPts val="1400"/>
              <a:buNone/>
              <a:defRPr i="1"/>
            </a:lvl5pPr>
            <a:lvl6pPr lvl="5" algn="l" rtl="0">
              <a:lnSpc>
                <a:spcPct val="100000"/>
              </a:lnSpc>
              <a:spcBef>
                <a:spcPts val="0"/>
              </a:spcBef>
              <a:spcAft>
                <a:spcPts val="0"/>
              </a:spcAft>
              <a:buSzPts val="1400"/>
              <a:buNone/>
              <a:defRPr i="1"/>
            </a:lvl6pPr>
            <a:lvl7pPr lvl="6" algn="l" rtl="0">
              <a:lnSpc>
                <a:spcPct val="100000"/>
              </a:lnSpc>
              <a:spcBef>
                <a:spcPts val="0"/>
              </a:spcBef>
              <a:spcAft>
                <a:spcPts val="0"/>
              </a:spcAft>
              <a:buSzPts val="1400"/>
              <a:buNone/>
              <a:defRPr i="1"/>
            </a:lvl7pPr>
            <a:lvl8pPr lvl="7" algn="l" rtl="0">
              <a:lnSpc>
                <a:spcPct val="100000"/>
              </a:lnSpc>
              <a:spcBef>
                <a:spcPts val="0"/>
              </a:spcBef>
              <a:spcAft>
                <a:spcPts val="0"/>
              </a:spcAft>
              <a:buSzPts val="1400"/>
              <a:buNone/>
              <a:defRPr i="1"/>
            </a:lvl8pPr>
            <a:lvl9pPr lvl="8" algn="l" rtl="0">
              <a:lnSpc>
                <a:spcPct val="100000"/>
              </a:lnSpc>
              <a:spcBef>
                <a:spcPts val="0"/>
              </a:spcBef>
              <a:spcAft>
                <a:spcPts val="0"/>
              </a:spcAft>
              <a:buSzPts val="1400"/>
              <a:buNone/>
              <a:defRPr i="1"/>
            </a:lvl9pPr>
          </a:lstStyle>
          <a:p>
            <a:endParaRPr dirty="0"/>
          </a:p>
        </p:txBody>
      </p:sp>
      <p:pic>
        <p:nvPicPr>
          <p:cNvPr id="2" name="Google Shape;32;p40">
            <a:extLst>
              <a:ext uri="{FF2B5EF4-FFF2-40B4-BE49-F238E27FC236}">
                <a16:creationId xmlns:a16="http://schemas.microsoft.com/office/drawing/2014/main" id="{40A4FE6D-F573-FE10-34D1-6AEB9E3A643A}"/>
              </a:ext>
            </a:extLst>
          </p:cNvPr>
          <p:cNvPicPr preferRelativeResize="0"/>
          <p:nvPr userDrawn="1"/>
        </p:nvPicPr>
        <p:blipFill>
          <a:blip r:embed="rId3"/>
          <a:srcRect/>
          <a:stretch/>
        </p:blipFill>
        <p:spPr>
          <a:xfrm>
            <a:off x="7780234" y="4700761"/>
            <a:ext cx="1010581" cy="365760"/>
          </a:xfrm>
          <a:prstGeom prst="rect">
            <a:avLst/>
          </a:prstGeom>
          <a:noFill/>
          <a:ln>
            <a:noFill/>
          </a:ln>
        </p:spPr>
      </p:pic>
    </p:spTree>
    <p:extLst>
      <p:ext uri="{BB962C8B-B14F-4D97-AF65-F5344CB8AC3E}">
        <p14:creationId xmlns:p14="http://schemas.microsoft.com/office/powerpoint/2010/main" val="92131710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docrates">
    <p:spTree>
      <p:nvGrpSpPr>
        <p:cNvPr id="1" name=""/>
        <p:cNvGrpSpPr/>
        <p:nvPr/>
      </p:nvGrpSpPr>
      <p:grpSpPr>
        <a:xfrm>
          <a:off x="0" y="0"/>
          <a:ext cx="0" cy="0"/>
          <a:chOff x="0" y="0"/>
          <a:chExt cx="0" cy="0"/>
        </a:xfrm>
      </p:grpSpPr>
      <p:pic>
        <p:nvPicPr>
          <p:cNvPr id="11" name="Kuva 10">
            <a:extLst>
              <a:ext uri="{FF2B5EF4-FFF2-40B4-BE49-F238E27FC236}">
                <a16:creationId xmlns:a16="http://schemas.microsoft.com/office/drawing/2014/main" id="{DF1DABB5-0708-4047-B4B4-0183AA0ADE68}"/>
              </a:ext>
            </a:extLst>
          </p:cNvPr>
          <p:cNvPicPr>
            <a:picLocks noChangeAspect="1"/>
          </p:cNvPicPr>
          <p:nvPr userDrawn="1"/>
        </p:nvPicPr>
        <p:blipFill>
          <a:blip r:embed="rId2"/>
          <a:srcRect l="25241" r="25241"/>
          <a:stretch/>
        </p:blipFill>
        <p:spPr>
          <a:xfrm>
            <a:off x="0" y="-45581"/>
            <a:ext cx="3456093" cy="5234661"/>
          </a:xfrm>
          <a:prstGeom prst="rect">
            <a:avLst/>
          </a:prstGeom>
        </p:spPr>
      </p:pic>
      <p:sp>
        <p:nvSpPr>
          <p:cNvPr id="7" name="Google Shape;70;p43">
            <a:extLst>
              <a:ext uri="{FF2B5EF4-FFF2-40B4-BE49-F238E27FC236}">
                <a16:creationId xmlns:a16="http://schemas.microsoft.com/office/drawing/2014/main" id="{475FB6E4-9B04-5444-A038-92EA31F18ED8}"/>
              </a:ext>
            </a:extLst>
          </p:cNvPr>
          <p:cNvSpPr/>
          <p:nvPr userDrawn="1"/>
        </p:nvSpPr>
        <p:spPr>
          <a:xfrm>
            <a:off x="1903920" y="347454"/>
            <a:ext cx="2762400" cy="2762400"/>
          </a:xfrm>
          <a:prstGeom prst="ellipse">
            <a:avLst/>
          </a:prstGeom>
          <a:solidFill>
            <a:srgbClr val="80CDE8">
              <a:alpha val="40000"/>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8" name="Google Shape;72;p43">
            <a:extLst>
              <a:ext uri="{FF2B5EF4-FFF2-40B4-BE49-F238E27FC236}">
                <a16:creationId xmlns:a16="http://schemas.microsoft.com/office/drawing/2014/main" id="{E9303B20-CCFE-6448-9813-A1558214A5E3}"/>
              </a:ext>
            </a:extLst>
          </p:cNvPr>
          <p:cNvSpPr txBox="1">
            <a:spLocks noGrp="1"/>
          </p:cNvSpPr>
          <p:nvPr>
            <p:ph type="body" idx="1"/>
          </p:nvPr>
        </p:nvSpPr>
        <p:spPr>
          <a:xfrm>
            <a:off x="4784950" y="1059538"/>
            <a:ext cx="3779700" cy="3683700"/>
          </a:xfrm>
          <a:prstGeom prst="rect">
            <a:avLst/>
          </a:prstGeom>
          <a:noFill/>
          <a:ln>
            <a:noFill/>
          </a:ln>
        </p:spPr>
        <p:txBody>
          <a:bodyPr spcFirstLastPara="1" wrap="square" lIns="91425" tIns="45700" rIns="91425" bIns="45700" anchor="t" anchorCtr="0">
            <a:noAutofit/>
          </a:bodyPr>
          <a:lstStyle>
            <a:lvl1pPr marL="457200" lvl="0" indent="-342900" algn="l" rtl="0">
              <a:lnSpc>
                <a:spcPct val="90000"/>
              </a:lnSpc>
              <a:spcBef>
                <a:spcPts val="750"/>
              </a:spcBef>
              <a:spcAft>
                <a:spcPts val="0"/>
              </a:spcAft>
              <a:buClr>
                <a:srgbClr val="666666"/>
              </a:buClr>
              <a:buSzPts val="1800"/>
              <a:buChar char="•"/>
              <a:defRPr sz="1800">
                <a:solidFill>
                  <a:srgbClr val="666666"/>
                </a:solidFill>
                <a:latin typeface="Arial"/>
                <a:ea typeface="Arial"/>
                <a:cs typeface="Arial"/>
                <a:sym typeface="Arial"/>
              </a:defRPr>
            </a:lvl1pPr>
            <a:lvl2pPr marL="914400" lvl="1" indent="-330200" algn="l" rtl="0">
              <a:lnSpc>
                <a:spcPct val="90000"/>
              </a:lnSpc>
              <a:spcBef>
                <a:spcPts val="375"/>
              </a:spcBef>
              <a:spcAft>
                <a:spcPts val="0"/>
              </a:spcAft>
              <a:buClr>
                <a:srgbClr val="666666"/>
              </a:buClr>
              <a:buSzPts val="1600"/>
              <a:buChar char="•"/>
              <a:defRPr sz="1600">
                <a:solidFill>
                  <a:srgbClr val="666666"/>
                </a:solidFill>
                <a:latin typeface="Arial"/>
                <a:ea typeface="Arial"/>
                <a:cs typeface="Arial"/>
                <a:sym typeface="Arial"/>
              </a:defRPr>
            </a:lvl2pPr>
            <a:lvl3pPr marL="1371600" lvl="2" indent="-330200" algn="l" rtl="0">
              <a:lnSpc>
                <a:spcPct val="90000"/>
              </a:lnSpc>
              <a:spcBef>
                <a:spcPts val="375"/>
              </a:spcBef>
              <a:spcAft>
                <a:spcPts val="0"/>
              </a:spcAft>
              <a:buClr>
                <a:srgbClr val="666666"/>
              </a:buClr>
              <a:buSzPts val="1600"/>
              <a:buChar char="•"/>
              <a:defRPr sz="1300">
                <a:solidFill>
                  <a:srgbClr val="666666"/>
                </a:solidFill>
                <a:latin typeface="Arial"/>
                <a:ea typeface="Arial"/>
                <a:cs typeface="Arial"/>
                <a:sym typeface="Arial"/>
              </a:defRPr>
            </a:lvl3pPr>
            <a:lvl4pPr marL="1828800" lvl="3" indent="-336550" algn="l" rtl="0">
              <a:lnSpc>
                <a:spcPct val="90000"/>
              </a:lnSpc>
              <a:spcBef>
                <a:spcPts val="375"/>
              </a:spcBef>
              <a:spcAft>
                <a:spcPts val="0"/>
              </a:spcAft>
              <a:buClr>
                <a:srgbClr val="666666"/>
              </a:buClr>
              <a:buSzPts val="1700"/>
              <a:buChar char="•"/>
              <a:defRPr sz="1250">
                <a:solidFill>
                  <a:srgbClr val="666666"/>
                </a:solidFill>
                <a:latin typeface="Arial"/>
                <a:ea typeface="Arial"/>
                <a:cs typeface="Arial"/>
                <a:sym typeface="Arial"/>
              </a:defRPr>
            </a:lvl4pPr>
            <a:lvl5pPr marL="2286000" lvl="4" indent="-336550" algn="l" rtl="0">
              <a:lnSpc>
                <a:spcPct val="90000"/>
              </a:lnSpc>
              <a:spcBef>
                <a:spcPts val="375"/>
              </a:spcBef>
              <a:spcAft>
                <a:spcPts val="0"/>
              </a:spcAft>
              <a:buClr>
                <a:srgbClr val="666666"/>
              </a:buClr>
              <a:buSzPts val="1700"/>
              <a:buChar char="•"/>
              <a:defRPr sz="1250">
                <a:solidFill>
                  <a:srgbClr val="666666"/>
                </a:solidFill>
                <a:latin typeface="Arial"/>
                <a:ea typeface="Arial"/>
                <a:cs typeface="Arial"/>
                <a:sym typeface="Arial"/>
              </a:defRPr>
            </a:lvl5pPr>
            <a:lvl6pPr marL="2743200" lvl="5" indent="-336550" algn="l" rtl="0">
              <a:lnSpc>
                <a:spcPct val="90000"/>
              </a:lnSpc>
              <a:spcBef>
                <a:spcPts val="375"/>
              </a:spcBef>
              <a:spcAft>
                <a:spcPts val="0"/>
              </a:spcAft>
              <a:buClr>
                <a:srgbClr val="666666"/>
              </a:buClr>
              <a:buSzPts val="1700"/>
              <a:buChar char="•"/>
              <a:defRPr sz="1250">
                <a:solidFill>
                  <a:srgbClr val="666666"/>
                </a:solidFill>
                <a:latin typeface="Arial"/>
                <a:ea typeface="Arial"/>
                <a:cs typeface="Arial"/>
                <a:sym typeface="Arial"/>
              </a:defRPr>
            </a:lvl6pPr>
            <a:lvl7pPr marL="3200400" lvl="6" indent="-336550" algn="l" rtl="0">
              <a:lnSpc>
                <a:spcPct val="90000"/>
              </a:lnSpc>
              <a:spcBef>
                <a:spcPts val="375"/>
              </a:spcBef>
              <a:spcAft>
                <a:spcPts val="0"/>
              </a:spcAft>
              <a:buClr>
                <a:srgbClr val="666666"/>
              </a:buClr>
              <a:buSzPts val="1700"/>
              <a:buChar char="•"/>
              <a:defRPr sz="1250">
                <a:solidFill>
                  <a:srgbClr val="666666"/>
                </a:solidFill>
                <a:latin typeface="Arial"/>
                <a:ea typeface="Arial"/>
                <a:cs typeface="Arial"/>
                <a:sym typeface="Arial"/>
              </a:defRPr>
            </a:lvl7pPr>
            <a:lvl8pPr marL="3657600" lvl="7" indent="-336550" algn="l" rtl="0">
              <a:lnSpc>
                <a:spcPct val="90000"/>
              </a:lnSpc>
              <a:spcBef>
                <a:spcPts val="375"/>
              </a:spcBef>
              <a:spcAft>
                <a:spcPts val="0"/>
              </a:spcAft>
              <a:buClr>
                <a:srgbClr val="666666"/>
              </a:buClr>
              <a:buSzPts val="1700"/>
              <a:buChar char="•"/>
              <a:defRPr sz="1250">
                <a:solidFill>
                  <a:srgbClr val="666666"/>
                </a:solidFill>
                <a:latin typeface="Arial"/>
                <a:ea typeface="Arial"/>
                <a:cs typeface="Arial"/>
                <a:sym typeface="Arial"/>
              </a:defRPr>
            </a:lvl8pPr>
            <a:lvl9pPr marL="4114800" lvl="8" indent="-336550" algn="l" rtl="0">
              <a:lnSpc>
                <a:spcPct val="90000"/>
              </a:lnSpc>
              <a:spcBef>
                <a:spcPts val="375"/>
              </a:spcBef>
              <a:spcAft>
                <a:spcPts val="0"/>
              </a:spcAft>
              <a:buClr>
                <a:srgbClr val="666666"/>
              </a:buClr>
              <a:buSzPts val="1700"/>
              <a:buChar char="•"/>
              <a:defRPr sz="1250">
                <a:solidFill>
                  <a:srgbClr val="666666"/>
                </a:solidFill>
                <a:latin typeface="Arial"/>
                <a:ea typeface="Arial"/>
                <a:cs typeface="Arial"/>
                <a:sym typeface="Arial"/>
              </a:defRPr>
            </a:lvl9pPr>
          </a:lstStyle>
          <a:p>
            <a:endParaRPr dirty="0"/>
          </a:p>
        </p:txBody>
      </p:sp>
      <p:sp>
        <p:nvSpPr>
          <p:cNvPr id="9" name="Google Shape;73;p43">
            <a:extLst>
              <a:ext uri="{FF2B5EF4-FFF2-40B4-BE49-F238E27FC236}">
                <a16:creationId xmlns:a16="http://schemas.microsoft.com/office/drawing/2014/main" id="{D218D56A-E02B-D540-A4E9-5FA1C33773A0}"/>
              </a:ext>
            </a:extLst>
          </p:cNvPr>
          <p:cNvSpPr txBox="1">
            <a:spLocks noGrp="1"/>
          </p:cNvSpPr>
          <p:nvPr>
            <p:ph type="subTitle" idx="2"/>
          </p:nvPr>
        </p:nvSpPr>
        <p:spPr>
          <a:xfrm>
            <a:off x="4784875" y="167350"/>
            <a:ext cx="4074900" cy="892200"/>
          </a:xfrm>
          <a:prstGeom prst="rect">
            <a:avLst/>
          </a:prstGeom>
        </p:spPr>
        <p:txBody>
          <a:bodyPr spcFirstLastPara="1" wrap="square" lIns="91425" tIns="45700" rIns="91425" bIns="45700" anchor="t" anchorCtr="0">
            <a:noAutofit/>
          </a:bodyPr>
          <a:lstStyle>
            <a:lvl1pPr lvl="0" rtl="0">
              <a:spcBef>
                <a:spcPts val="750"/>
              </a:spcBef>
              <a:spcAft>
                <a:spcPts val="0"/>
              </a:spcAft>
              <a:buClr>
                <a:srgbClr val="70C2E2"/>
              </a:buClr>
              <a:buSzPts val="2100"/>
              <a:buNone/>
              <a:defRPr b="1">
                <a:solidFill>
                  <a:srgbClr val="70C2E2"/>
                </a:solidFill>
              </a:defRPr>
            </a:lvl1pPr>
            <a:lvl2pPr lvl="1" rtl="0">
              <a:spcBef>
                <a:spcPts val="375"/>
              </a:spcBef>
              <a:spcAft>
                <a:spcPts val="0"/>
              </a:spcAft>
              <a:buSzPts val="1800"/>
              <a:buNone/>
              <a:defRPr/>
            </a:lvl2pPr>
            <a:lvl3pPr lvl="2" rtl="0">
              <a:spcBef>
                <a:spcPts val="375"/>
              </a:spcBef>
              <a:spcAft>
                <a:spcPts val="0"/>
              </a:spcAft>
              <a:buSzPts val="1500"/>
              <a:buNone/>
              <a:defRPr/>
            </a:lvl3pPr>
            <a:lvl4pPr lvl="3" rtl="0">
              <a:spcBef>
                <a:spcPts val="375"/>
              </a:spcBef>
              <a:spcAft>
                <a:spcPts val="0"/>
              </a:spcAft>
              <a:buSzPts val="1350"/>
              <a:buNone/>
              <a:defRPr/>
            </a:lvl4pPr>
            <a:lvl5pPr lvl="4" rtl="0">
              <a:spcBef>
                <a:spcPts val="375"/>
              </a:spcBef>
              <a:spcAft>
                <a:spcPts val="0"/>
              </a:spcAft>
              <a:buSzPts val="1350"/>
              <a:buNone/>
              <a:defRPr/>
            </a:lvl5pPr>
            <a:lvl6pPr lvl="5" rtl="0">
              <a:spcBef>
                <a:spcPts val="375"/>
              </a:spcBef>
              <a:spcAft>
                <a:spcPts val="0"/>
              </a:spcAft>
              <a:buSzPts val="1350"/>
              <a:buNone/>
              <a:defRPr/>
            </a:lvl6pPr>
            <a:lvl7pPr lvl="6" rtl="0">
              <a:spcBef>
                <a:spcPts val="375"/>
              </a:spcBef>
              <a:spcAft>
                <a:spcPts val="0"/>
              </a:spcAft>
              <a:buSzPts val="1350"/>
              <a:buNone/>
              <a:defRPr/>
            </a:lvl7pPr>
            <a:lvl8pPr lvl="7" rtl="0">
              <a:spcBef>
                <a:spcPts val="375"/>
              </a:spcBef>
              <a:spcAft>
                <a:spcPts val="0"/>
              </a:spcAft>
              <a:buSzPts val="1350"/>
              <a:buNone/>
              <a:defRPr/>
            </a:lvl8pPr>
            <a:lvl9pPr lvl="8" rtl="0">
              <a:spcBef>
                <a:spcPts val="375"/>
              </a:spcBef>
              <a:spcAft>
                <a:spcPts val="0"/>
              </a:spcAft>
              <a:buSzPts val="1350"/>
              <a:buNone/>
              <a:defRPr/>
            </a:lvl9pPr>
          </a:lstStyle>
          <a:p>
            <a:endParaRPr lang="fi-FI" dirty="0"/>
          </a:p>
        </p:txBody>
      </p:sp>
      <p:sp>
        <p:nvSpPr>
          <p:cNvPr id="12" name="Google Shape;71;p43">
            <a:extLst>
              <a:ext uri="{FF2B5EF4-FFF2-40B4-BE49-F238E27FC236}">
                <a16:creationId xmlns:a16="http://schemas.microsoft.com/office/drawing/2014/main" id="{221FBC23-88CE-BD47-A29D-A9C105FC9BDA}"/>
              </a:ext>
            </a:extLst>
          </p:cNvPr>
          <p:cNvSpPr/>
          <p:nvPr userDrawn="1"/>
        </p:nvSpPr>
        <p:spPr>
          <a:xfrm>
            <a:off x="2080450" y="523984"/>
            <a:ext cx="2409300" cy="2409300"/>
          </a:xfrm>
          <a:prstGeom prst="ellipse">
            <a:avLst/>
          </a:prstGeom>
          <a:solidFill>
            <a:srgbClr val="80CDE8"/>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0" name="Google Shape;74;p43">
            <a:extLst>
              <a:ext uri="{FF2B5EF4-FFF2-40B4-BE49-F238E27FC236}">
                <a16:creationId xmlns:a16="http://schemas.microsoft.com/office/drawing/2014/main" id="{007532FE-3240-7F42-B896-6C9222A70F37}"/>
              </a:ext>
            </a:extLst>
          </p:cNvPr>
          <p:cNvSpPr txBox="1">
            <a:spLocks noGrp="1"/>
          </p:cNvSpPr>
          <p:nvPr>
            <p:ph type="title"/>
          </p:nvPr>
        </p:nvSpPr>
        <p:spPr>
          <a:xfrm>
            <a:off x="2320480" y="766276"/>
            <a:ext cx="2001600" cy="1904400"/>
          </a:xfrm>
          <a:prstGeom prst="rect">
            <a:avLst/>
          </a:prstGeom>
          <a:noFill/>
          <a:ln>
            <a:noFill/>
          </a:ln>
        </p:spPr>
        <p:txBody>
          <a:bodyPr spcFirstLastPara="1" wrap="square" lIns="91425" tIns="45700" rIns="91425" bIns="45700" anchor="ctr" anchorCtr="0">
            <a:noAutofit/>
          </a:bodyPr>
          <a:lstStyle>
            <a:lvl1pPr lvl="0" algn="ctr" rtl="0">
              <a:lnSpc>
                <a:spcPct val="90000"/>
              </a:lnSpc>
              <a:spcBef>
                <a:spcPts val="0"/>
              </a:spcBef>
              <a:spcAft>
                <a:spcPts val="0"/>
              </a:spcAft>
              <a:buClr>
                <a:schemeClr val="lt1"/>
              </a:buClr>
              <a:buSzPts val="1400"/>
              <a:buFont typeface="Arial"/>
              <a:buNone/>
              <a:defRPr sz="1400" i="1">
                <a:solidFill>
                  <a:schemeClr val="lt1"/>
                </a:solidFill>
                <a:latin typeface="Arial"/>
                <a:ea typeface="Arial"/>
                <a:cs typeface="Arial"/>
                <a:sym typeface="Arial"/>
              </a:defRPr>
            </a:lvl1pPr>
            <a:lvl2pPr lvl="1" algn="l" rtl="0">
              <a:lnSpc>
                <a:spcPct val="100000"/>
              </a:lnSpc>
              <a:spcBef>
                <a:spcPts val="0"/>
              </a:spcBef>
              <a:spcAft>
                <a:spcPts val="0"/>
              </a:spcAft>
              <a:buSzPts val="1400"/>
              <a:buNone/>
              <a:defRPr i="1"/>
            </a:lvl2pPr>
            <a:lvl3pPr lvl="2" algn="l" rtl="0">
              <a:lnSpc>
                <a:spcPct val="100000"/>
              </a:lnSpc>
              <a:spcBef>
                <a:spcPts val="0"/>
              </a:spcBef>
              <a:spcAft>
                <a:spcPts val="0"/>
              </a:spcAft>
              <a:buSzPts val="1400"/>
              <a:buNone/>
              <a:defRPr i="1"/>
            </a:lvl3pPr>
            <a:lvl4pPr lvl="3" algn="l" rtl="0">
              <a:lnSpc>
                <a:spcPct val="100000"/>
              </a:lnSpc>
              <a:spcBef>
                <a:spcPts val="0"/>
              </a:spcBef>
              <a:spcAft>
                <a:spcPts val="0"/>
              </a:spcAft>
              <a:buSzPts val="1400"/>
              <a:buNone/>
              <a:defRPr i="1"/>
            </a:lvl4pPr>
            <a:lvl5pPr lvl="4" algn="l" rtl="0">
              <a:lnSpc>
                <a:spcPct val="100000"/>
              </a:lnSpc>
              <a:spcBef>
                <a:spcPts val="0"/>
              </a:spcBef>
              <a:spcAft>
                <a:spcPts val="0"/>
              </a:spcAft>
              <a:buSzPts val="1400"/>
              <a:buNone/>
              <a:defRPr i="1"/>
            </a:lvl5pPr>
            <a:lvl6pPr lvl="5" algn="l" rtl="0">
              <a:lnSpc>
                <a:spcPct val="100000"/>
              </a:lnSpc>
              <a:spcBef>
                <a:spcPts val="0"/>
              </a:spcBef>
              <a:spcAft>
                <a:spcPts val="0"/>
              </a:spcAft>
              <a:buSzPts val="1400"/>
              <a:buNone/>
              <a:defRPr i="1"/>
            </a:lvl6pPr>
            <a:lvl7pPr lvl="6" algn="l" rtl="0">
              <a:lnSpc>
                <a:spcPct val="100000"/>
              </a:lnSpc>
              <a:spcBef>
                <a:spcPts val="0"/>
              </a:spcBef>
              <a:spcAft>
                <a:spcPts val="0"/>
              </a:spcAft>
              <a:buSzPts val="1400"/>
              <a:buNone/>
              <a:defRPr i="1"/>
            </a:lvl7pPr>
            <a:lvl8pPr lvl="7" algn="l" rtl="0">
              <a:lnSpc>
                <a:spcPct val="100000"/>
              </a:lnSpc>
              <a:spcBef>
                <a:spcPts val="0"/>
              </a:spcBef>
              <a:spcAft>
                <a:spcPts val="0"/>
              </a:spcAft>
              <a:buSzPts val="1400"/>
              <a:buNone/>
              <a:defRPr i="1"/>
            </a:lvl8pPr>
            <a:lvl9pPr lvl="8" algn="l" rtl="0">
              <a:lnSpc>
                <a:spcPct val="100000"/>
              </a:lnSpc>
              <a:spcBef>
                <a:spcPts val="0"/>
              </a:spcBef>
              <a:spcAft>
                <a:spcPts val="0"/>
              </a:spcAft>
              <a:buSzPts val="1400"/>
              <a:buNone/>
              <a:defRPr i="1"/>
            </a:lvl9pPr>
          </a:lstStyle>
          <a:p>
            <a:endParaRPr dirty="0"/>
          </a:p>
        </p:txBody>
      </p:sp>
      <p:pic>
        <p:nvPicPr>
          <p:cNvPr id="2" name="Google Shape;32;p40">
            <a:extLst>
              <a:ext uri="{FF2B5EF4-FFF2-40B4-BE49-F238E27FC236}">
                <a16:creationId xmlns:a16="http://schemas.microsoft.com/office/drawing/2014/main" id="{9BC30E19-3CAE-B2DB-FC2D-C52A81CECB33}"/>
              </a:ext>
            </a:extLst>
          </p:cNvPr>
          <p:cNvPicPr preferRelativeResize="0"/>
          <p:nvPr userDrawn="1"/>
        </p:nvPicPr>
        <p:blipFill>
          <a:blip r:embed="rId3"/>
          <a:srcRect/>
          <a:stretch/>
        </p:blipFill>
        <p:spPr>
          <a:xfrm>
            <a:off x="7780234" y="4700761"/>
            <a:ext cx="1010581" cy="365760"/>
          </a:xfrm>
          <a:prstGeom prst="rect">
            <a:avLst/>
          </a:prstGeom>
          <a:noFill/>
          <a:ln>
            <a:noFill/>
          </a:ln>
        </p:spPr>
      </p:pic>
    </p:spTree>
    <p:extLst>
      <p:ext uri="{BB962C8B-B14F-4D97-AF65-F5344CB8AC3E}">
        <p14:creationId xmlns:p14="http://schemas.microsoft.com/office/powerpoint/2010/main" val="192800504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samaria">
    <p:spTree>
      <p:nvGrpSpPr>
        <p:cNvPr id="1" name=""/>
        <p:cNvGrpSpPr/>
        <p:nvPr/>
      </p:nvGrpSpPr>
      <p:grpSpPr>
        <a:xfrm>
          <a:off x="0" y="0"/>
          <a:ext cx="0" cy="0"/>
          <a:chOff x="0" y="0"/>
          <a:chExt cx="0" cy="0"/>
        </a:xfrm>
      </p:grpSpPr>
      <p:pic>
        <p:nvPicPr>
          <p:cNvPr id="6" name="Kuva 5" descr="Kuva, joka sisältää kohteen taivas, rakennus, ulko, tie&#10;&#10;Kuvaus luotu automaattisesti">
            <a:extLst>
              <a:ext uri="{FF2B5EF4-FFF2-40B4-BE49-F238E27FC236}">
                <a16:creationId xmlns:a16="http://schemas.microsoft.com/office/drawing/2014/main" id="{5A01F510-CFD0-0142-9EEF-6DB4277DD985}"/>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33835" y="0"/>
            <a:ext cx="3454761" cy="5143500"/>
          </a:xfrm>
          <a:prstGeom prst="rect">
            <a:avLst/>
          </a:prstGeom>
        </p:spPr>
      </p:pic>
      <p:sp>
        <p:nvSpPr>
          <p:cNvPr id="8" name="Google Shape;70;p43">
            <a:extLst>
              <a:ext uri="{FF2B5EF4-FFF2-40B4-BE49-F238E27FC236}">
                <a16:creationId xmlns:a16="http://schemas.microsoft.com/office/drawing/2014/main" id="{8D60E41B-F1B6-F04E-9465-7686EE17ED5C}"/>
              </a:ext>
            </a:extLst>
          </p:cNvPr>
          <p:cNvSpPr/>
          <p:nvPr userDrawn="1"/>
        </p:nvSpPr>
        <p:spPr>
          <a:xfrm>
            <a:off x="1605280" y="198007"/>
            <a:ext cx="2762400" cy="2762400"/>
          </a:xfrm>
          <a:prstGeom prst="ellipse">
            <a:avLst/>
          </a:prstGeom>
          <a:solidFill>
            <a:srgbClr val="80CDE8">
              <a:alpha val="40000"/>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9" name="Google Shape;71;p43">
            <a:extLst>
              <a:ext uri="{FF2B5EF4-FFF2-40B4-BE49-F238E27FC236}">
                <a16:creationId xmlns:a16="http://schemas.microsoft.com/office/drawing/2014/main" id="{05FF4C30-C64A-AC41-9CB0-3B9358682ED5}"/>
              </a:ext>
            </a:extLst>
          </p:cNvPr>
          <p:cNvSpPr/>
          <p:nvPr userDrawn="1"/>
        </p:nvSpPr>
        <p:spPr>
          <a:xfrm>
            <a:off x="1781810" y="374537"/>
            <a:ext cx="2409300" cy="2409300"/>
          </a:xfrm>
          <a:prstGeom prst="ellipse">
            <a:avLst/>
          </a:prstGeom>
          <a:solidFill>
            <a:srgbClr val="80CDE8"/>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0" name="Google Shape;72;p43">
            <a:extLst>
              <a:ext uri="{FF2B5EF4-FFF2-40B4-BE49-F238E27FC236}">
                <a16:creationId xmlns:a16="http://schemas.microsoft.com/office/drawing/2014/main" id="{BA19BD30-3C2B-F145-910F-5F45150885DF}"/>
              </a:ext>
            </a:extLst>
          </p:cNvPr>
          <p:cNvSpPr txBox="1">
            <a:spLocks noGrp="1"/>
          </p:cNvSpPr>
          <p:nvPr>
            <p:ph type="body" idx="1"/>
          </p:nvPr>
        </p:nvSpPr>
        <p:spPr>
          <a:xfrm>
            <a:off x="4784950" y="1059538"/>
            <a:ext cx="3779700" cy="3683700"/>
          </a:xfrm>
          <a:prstGeom prst="rect">
            <a:avLst/>
          </a:prstGeom>
          <a:noFill/>
          <a:ln>
            <a:noFill/>
          </a:ln>
        </p:spPr>
        <p:txBody>
          <a:bodyPr spcFirstLastPara="1" wrap="square" lIns="91425" tIns="45700" rIns="91425" bIns="45700" anchor="t" anchorCtr="0">
            <a:noAutofit/>
          </a:bodyPr>
          <a:lstStyle>
            <a:lvl1pPr marL="457200" lvl="0" indent="-342900" algn="l" rtl="0">
              <a:lnSpc>
                <a:spcPct val="90000"/>
              </a:lnSpc>
              <a:spcBef>
                <a:spcPts val="750"/>
              </a:spcBef>
              <a:spcAft>
                <a:spcPts val="0"/>
              </a:spcAft>
              <a:buClr>
                <a:srgbClr val="666666"/>
              </a:buClr>
              <a:buSzPts val="1800"/>
              <a:buChar char="•"/>
              <a:defRPr sz="1800">
                <a:solidFill>
                  <a:srgbClr val="666666"/>
                </a:solidFill>
                <a:latin typeface="Arial"/>
                <a:ea typeface="Arial"/>
                <a:cs typeface="Arial"/>
                <a:sym typeface="Arial"/>
              </a:defRPr>
            </a:lvl1pPr>
            <a:lvl2pPr marL="914400" lvl="1" indent="-330200" algn="l" rtl="0">
              <a:lnSpc>
                <a:spcPct val="90000"/>
              </a:lnSpc>
              <a:spcBef>
                <a:spcPts val="375"/>
              </a:spcBef>
              <a:spcAft>
                <a:spcPts val="0"/>
              </a:spcAft>
              <a:buClr>
                <a:srgbClr val="666666"/>
              </a:buClr>
              <a:buSzPts val="1600"/>
              <a:buChar char="•"/>
              <a:defRPr sz="1600">
                <a:solidFill>
                  <a:srgbClr val="666666"/>
                </a:solidFill>
                <a:latin typeface="Arial"/>
                <a:ea typeface="Arial"/>
                <a:cs typeface="Arial"/>
                <a:sym typeface="Arial"/>
              </a:defRPr>
            </a:lvl2pPr>
            <a:lvl3pPr marL="1371600" lvl="2" indent="-330200" algn="l" rtl="0">
              <a:lnSpc>
                <a:spcPct val="90000"/>
              </a:lnSpc>
              <a:spcBef>
                <a:spcPts val="375"/>
              </a:spcBef>
              <a:spcAft>
                <a:spcPts val="0"/>
              </a:spcAft>
              <a:buClr>
                <a:srgbClr val="666666"/>
              </a:buClr>
              <a:buSzPts val="1600"/>
              <a:buChar char="•"/>
              <a:defRPr sz="1300">
                <a:solidFill>
                  <a:srgbClr val="666666"/>
                </a:solidFill>
                <a:latin typeface="Arial"/>
                <a:ea typeface="Arial"/>
                <a:cs typeface="Arial"/>
                <a:sym typeface="Arial"/>
              </a:defRPr>
            </a:lvl3pPr>
            <a:lvl4pPr marL="1828800" lvl="3" indent="-336550" algn="l" rtl="0">
              <a:lnSpc>
                <a:spcPct val="90000"/>
              </a:lnSpc>
              <a:spcBef>
                <a:spcPts val="375"/>
              </a:spcBef>
              <a:spcAft>
                <a:spcPts val="0"/>
              </a:spcAft>
              <a:buClr>
                <a:srgbClr val="666666"/>
              </a:buClr>
              <a:buSzPts val="1700"/>
              <a:buChar char="•"/>
              <a:defRPr sz="1250">
                <a:solidFill>
                  <a:srgbClr val="666666"/>
                </a:solidFill>
                <a:latin typeface="Arial"/>
                <a:ea typeface="Arial"/>
                <a:cs typeface="Arial"/>
                <a:sym typeface="Arial"/>
              </a:defRPr>
            </a:lvl4pPr>
            <a:lvl5pPr marL="2286000" lvl="4" indent="-336550" algn="l" rtl="0">
              <a:lnSpc>
                <a:spcPct val="90000"/>
              </a:lnSpc>
              <a:spcBef>
                <a:spcPts val="375"/>
              </a:spcBef>
              <a:spcAft>
                <a:spcPts val="0"/>
              </a:spcAft>
              <a:buClr>
                <a:srgbClr val="666666"/>
              </a:buClr>
              <a:buSzPts val="1700"/>
              <a:buChar char="•"/>
              <a:defRPr sz="1250">
                <a:solidFill>
                  <a:srgbClr val="666666"/>
                </a:solidFill>
                <a:latin typeface="Arial"/>
                <a:ea typeface="Arial"/>
                <a:cs typeface="Arial"/>
                <a:sym typeface="Arial"/>
              </a:defRPr>
            </a:lvl5pPr>
            <a:lvl6pPr marL="2743200" lvl="5" indent="-336550" algn="l" rtl="0">
              <a:lnSpc>
                <a:spcPct val="90000"/>
              </a:lnSpc>
              <a:spcBef>
                <a:spcPts val="375"/>
              </a:spcBef>
              <a:spcAft>
                <a:spcPts val="0"/>
              </a:spcAft>
              <a:buClr>
                <a:srgbClr val="666666"/>
              </a:buClr>
              <a:buSzPts val="1700"/>
              <a:buChar char="•"/>
              <a:defRPr sz="1250">
                <a:solidFill>
                  <a:srgbClr val="666666"/>
                </a:solidFill>
                <a:latin typeface="Arial"/>
                <a:ea typeface="Arial"/>
                <a:cs typeface="Arial"/>
                <a:sym typeface="Arial"/>
              </a:defRPr>
            </a:lvl6pPr>
            <a:lvl7pPr marL="3200400" lvl="6" indent="-336550" algn="l" rtl="0">
              <a:lnSpc>
                <a:spcPct val="90000"/>
              </a:lnSpc>
              <a:spcBef>
                <a:spcPts val="375"/>
              </a:spcBef>
              <a:spcAft>
                <a:spcPts val="0"/>
              </a:spcAft>
              <a:buClr>
                <a:srgbClr val="666666"/>
              </a:buClr>
              <a:buSzPts val="1700"/>
              <a:buChar char="•"/>
              <a:defRPr sz="1250">
                <a:solidFill>
                  <a:srgbClr val="666666"/>
                </a:solidFill>
                <a:latin typeface="Arial"/>
                <a:ea typeface="Arial"/>
                <a:cs typeface="Arial"/>
                <a:sym typeface="Arial"/>
              </a:defRPr>
            </a:lvl7pPr>
            <a:lvl8pPr marL="3657600" lvl="7" indent="-336550" algn="l" rtl="0">
              <a:lnSpc>
                <a:spcPct val="90000"/>
              </a:lnSpc>
              <a:spcBef>
                <a:spcPts val="375"/>
              </a:spcBef>
              <a:spcAft>
                <a:spcPts val="0"/>
              </a:spcAft>
              <a:buClr>
                <a:srgbClr val="666666"/>
              </a:buClr>
              <a:buSzPts val="1700"/>
              <a:buChar char="•"/>
              <a:defRPr sz="1250">
                <a:solidFill>
                  <a:srgbClr val="666666"/>
                </a:solidFill>
                <a:latin typeface="Arial"/>
                <a:ea typeface="Arial"/>
                <a:cs typeface="Arial"/>
                <a:sym typeface="Arial"/>
              </a:defRPr>
            </a:lvl8pPr>
            <a:lvl9pPr marL="4114800" lvl="8" indent="-336550" algn="l" rtl="0">
              <a:lnSpc>
                <a:spcPct val="90000"/>
              </a:lnSpc>
              <a:spcBef>
                <a:spcPts val="375"/>
              </a:spcBef>
              <a:spcAft>
                <a:spcPts val="0"/>
              </a:spcAft>
              <a:buClr>
                <a:srgbClr val="666666"/>
              </a:buClr>
              <a:buSzPts val="1700"/>
              <a:buChar char="•"/>
              <a:defRPr sz="1250">
                <a:solidFill>
                  <a:srgbClr val="666666"/>
                </a:solidFill>
                <a:latin typeface="Arial"/>
                <a:ea typeface="Arial"/>
                <a:cs typeface="Arial"/>
                <a:sym typeface="Arial"/>
              </a:defRPr>
            </a:lvl9pPr>
          </a:lstStyle>
          <a:p>
            <a:endParaRPr/>
          </a:p>
        </p:txBody>
      </p:sp>
      <p:sp>
        <p:nvSpPr>
          <p:cNvPr id="11" name="Google Shape;73;p43">
            <a:extLst>
              <a:ext uri="{FF2B5EF4-FFF2-40B4-BE49-F238E27FC236}">
                <a16:creationId xmlns:a16="http://schemas.microsoft.com/office/drawing/2014/main" id="{FDBD2BAC-0D3A-6247-B66B-6E017B87A936}"/>
              </a:ext>
            </a:extLst>
          </p:cNvPr>
          <p:cNvSpPr txBox="1">
            <a:spLocks noGrp="1"/>
          </p:cNvSpPr>
          <p:nvPr>
            <p:ph type="subTitle" idx="2"/>
          </p:nvPr>
        </p:nvSpPr>
        <p:spPr>
          <a:xfrm>
            <a:off x="4784875" y="167350"/>
            <a:ext cx="4074900" cy="892200"/>
          </a:xfrm>
          <a:prstGeom prst="rect">
            <a:avLst/>
          </a:prstGeom>
        </p:spPr>
        <p:txBody>
          <a:bodyPr spcFirstLastPara="1" wrap="square" lIns="91425" tIns="45700" rIns="91425" bIns="45700" anchor="t" anchorCtr="0">
            <a:noAutofit/>
          </a:bodyPr>
          <a:lstStyle>
            <a:lvl1pPr lvl="0" rtl="0">
              <a:spcBef>
                <a:spcPts val="750"/>
              </a:spcBef>
              <a:spcAft>
                <a:spcPts val="0"/>
              </a:spcAft>
              <a:buClr>
                <a:srgbClr val="70C2E2"/>
              </a:buClr>
              <a:buSzPts val="2100"/>
              <a:buNone/>
              <a:defRPr b="1">
                <a:solidFill>
                  <a:srgbClr val="70C2E2"/>
                </a:solidFill>
              </a:defRPr>
            </a:lvl1pPr>
            <a:lvl2pPr lvl="1" rtl="0">
              <a:spcBef>
                <a:spcPts val="375"/>
              </a:spcBef>
              <a:spcAft>
                <a:spcPts val="0"/>
              </a:spcAft>
              <a:buSzPts val="1800"/>
              <a:buNone/>
              <a:defRPr/>
            </a:lvl2pPr>
            <a:lvl3pPr lvl="2" rtl="0">
              <a:spcBef>
                <a:spcPts val="375"/>
              </a:spcBef>
              <a:spcAft>
                <a:spcPts val="0"/>
              </a:spcAft>
              <a:buSzPts val="1500"/>
              <a:buNone/>
              <a:defRPr/>
            </a:lvl3pPr>
            <a:lvl4pPr lvl="3" rtl="0">
              <a:spcBef>
                <a:spcPts val="375"/>
              </a:spcBef>
              <a:spcAft>
                <a:spcPts val="0"/>
              </a:spcAft>
              <a:buSzPts val="1350"/>
              <a:buNone/>
              <a:defRPr/>
            </a:lvl4pPr>
            <a:lvl5pPr lvl="4" rtl="0">
              <a:spcBef>
                <a:spcPts val="375"/>
              </a:spcBef>
              <a:spcAft>
                <a:spcPts val="0"/>
              </a:spcAft>
              <a:buSzPts val="1350"/>
              <a:buNone/>
              <a:defRPr/>
            </a:lvl5pPr>
            <a:lvl6pPr lvl="5" rtl="0">
              <a:spcBef>
                <a:spcPts val="375"/>
              </a:spcBef>
              <a:spcAft>
                <a:spcPts val="0"/>
              </a:spcAft>
              <a:buSzPts val="1350"/>
              <a:buNone/>
              <a:defRPr/>
            </a:lvl6pPr>
            <a:lvl7pPr lvl="6" rtl="0">
              <a:spcBef>
                <a:spcPts val="375"/>
              </a:spcBef>
              <a:spcAft>
                <a:spcPts val="0"/>
              </a:spcAft>
              <a:buSzPts val="1350"/>
              <a:buNone/>
              <a:defRPr/>
            </a:lvl7pPr>
            <a:lvl8pPr lvl="7" rtl="0">
              <a:spcBef>
                <a:spcPts val="375"/>
              </a:spcBef>
              <a:spcAft>
                <a:spcPts val="0"/>
              </a:spcAft>
              <a:buSzPts val="1350"/>
              <a:buNone/>
              <a:defRPr/>
            </a:lvl8pPr>
            <a:lvl9pPr lvl="8" rtl="0">
              <a:spcBef>
                <a:spcPts val="375"/>
              </a:spcBef>
              <a:spcAft>
                <a:spcPts val="0"/>
              </a:spcAft>
              <a:buSzPts val="1350"/>
              <a:buNone/>
              <a:defRPr/>
            </a:lvl9pPr>
          </a:lstStyle>
          <a:p>
            <a:endParaRPr/>
          </a:p>
        </p:txBody>
      </p:sp>
      <p:sp>
        <p:nvSpPr>
          <p:cNvPr id="12" name="Google Shape;74;p43">
            <a:extLst>
              <a:ext uri="{FF2B5EF4-FFF2-40B4-BE49-F238E27FC236}">
                <a16:creationId xmlns:a16="http://schemas.microsoft.com/office/drawing/2014/main" id="{D9D91327-BB19-E74D-BAD5-D73F3F889063}"/>
              </a:ext>
            </a:extLst>
          </p:cNvPr>
          <p:cNvSpPr txBox="1">
            <a:spLocks noGrp="1"/>
          </p:cNvSpPr>
          <p:nvPr>
            <p:ph type="title"/>
          </p:nvPr>
        </p:nvSpPr>
        <p:spPr>
          <a:xfrm>
            <a:off x="2021840" y="616829"/>
            <a:ext cx="2001600" cy="1904400"/>
          </a:xfrm>
          <a:prstGeom prst="rect">
            <a:avLst/>
          </a:prstGeom>
          <a:noFill/>
          <a:ln>
            <a:noFill/>
          </a:ln>
        </p:spPr>
        <p:txBody>
          <a:bodyPr spcFirstLastPara="1" wrap="square" lIns="91425" tIns="45700" rIns="91425" bIns="45700" anchor="ctr" anchorCtr="0">
            <a:noAutofit/>
          </a:bodyPr>
          <a:lstStyle>
            <a:lvl1pPr lvl="0" algn="ctr" rtl="0">
              <a:lnSpc>
                <a:spcPct val="90000"/>
              </a:lnSpc>
              <a:spcBef>
                <a:spcPts val="0"/>
              </a:spcBef>
              <a:spcAft>
                <a:spcPts val="0"/>
              </a:spcAft>
              <a:buClr>
                <a:schemeClr val="lt1"/>
              </a:buClr>
              <a:buSzPts val="1400"/>
              <a:buFont typeface="Arial"/>
              <a:buNone/>
              <a:defRPr sz="1400" i="1">
                <a:solidFill>
                  <a:schemeClr val="lt1"/>
                </a:solidFill>
                <a:latin typeface="Arial"/>
                <a:ea typeface="Arial"/>
                <a:cs typeface="Arial"/>
                <a:sym typeface="Arial"/>
              </a:defRPr>
            </a:lvl1pPr>
            <a:lvl2pPr lvl="1" algn="l" rtl="0">
              <a:lnSpc>
                <a:spcPct val="100000"/>
              </a:lnSpc>
              <a:spcBef>
                <a:spcPts val="0"/>
              </a:spcBef>
              <a:spcAft>
                <a:spcPts val="0"/>
              </a:spcAft>
              <a:buSzPts val="1400"/>
              <a:buNone/>
              <a:defRPr i="1"/>
            </a:lvl2pPr>
            <a:lvl3pPr lvl="2" algn="l" rtl="0">
              <a:lnSpc>
                <a:spcPct val="100000"/>
              </a:lnSpc>
              <a:spcBef>
                <a:spcPts val="0"/>
              </a:spcBef>
              <a:spcAft>
                <a:spcPts val="0"/>
              </a:spcAft>
              <a:buSzPts val="1400"/>
              <a:buNone/>
              <a:defRPr i="1"/>
            </a:lvl3pPr>
            <a:lvl4pPr lvl="3" algn="l" rtl="0">
              <a:lnSpc>
                <a:spcPct val="100000"/>
              </a:lnSpc>
              <a:spcBef>
                <a:spcPts val="0"/>
              </a:spcBef>
              <a:spcAft>
                <a:spcPts val="0"/>
              </a:spcAft>
              <a:buSzPts val="1400"/>
              <a:buNone/>
              <a:defRPr i="1"/>
            </a:lvl4pPr>
            <a:lvl5pPr lvl="4" algn="l" rtl="0">
              <a:lnSpc>
                <a:spcPct val="100000"/>
              </a:lnSpc>
              <a:spcBef>
                <a:spcPts val="0"/>
              </a:spcBef>
              <a:spcAft>
                <a:spcPts val="0"/>
              </a:spcAft>
              <a:buSzPts val="1400"/>
              <a:buNone/>
              <a:defRPr i="1"/>
            </a:lvl5pPr>
            <a:lvl6pPr lvl="5" algn="l" rtl="0">
              <a:lnSpc>
                <a:spcPct val="100000"/>
              </a:lnSpc>
              <a:spcBef>
                <a:spcPts val="0"/>
              </a:spcBef>
              <a:spcAft>
                <a:spcPts val="0"/>
              </a:spcAft>
              <a:buSzPts val="1400"/>
              <a:buNone/>
              <a:defRPr i="1"/>
            </a:lvl6pPr>
            <a:lvl7pPr lvl="6" algn="l" rtl="0">
              <a:lnSpc>
                <a:spcPct val="100000"/>
              </a:lnSpc>
              <a:spcBef>
                <a:spcPts val="0"/>
              </a:spcBef>
              <a:spcAft>
                <a:spcPts val="0"/>
              </a:spcAft>
              <a:buSzPts val="1400"/>
              <a:buNone/>
              <a:defRPr i="1"/>
            </a:lvl7pPr>
            <a:lvl8pPr lvl="7" algn="l" rtl="0">
              <a:lnSpc>
                <a:spcPct val="100000"/>
              </a:lnSpc>
              <a:spcBef>
                <a:spcPts val="0"/>
              </a:spcBef>
              <a:spcAft>
                <a:spcPts val="0"/>
              </a:spcAft>
              <a:buSzPts val="1400"/>
              <a:buNone/>
              <a:defRPr i="1"/>
            </a:lvl8pPr>
            <a:lvl9pPr lvl="8" algn="l" rtl="0">
              <a:lnSpc>
                <a:spcPct val="100000"/>
              </a:lnSpc>
              <a:spcBef>
                <a:spcPts val="0"/>
              </a:spcBef>
              <a:spcAft>
                <a:spcPts val="0"/>
              </a:spcAft>
              <a:buSzPts val="1400"/>
              <a:buNone/>
              <a:defRPr i="1"/>
            </a:lvl9pPr>
          </a:lstStyle>
          <a:p>
            <a:endParaRPr/>
          </a:p>
        </p:txBody>
      </p:sp>
      <p:pic>
        <p:nvPicPr>
          <p:cNvPr id="2" name="Google Shape;32;p40">
            <a:extLst>
              <a:ext uri="{FF2B5EF4-FFF2-40B4-BE49-F238E27FC236}">
                <a16:creationId xmlns:a16="http://schemas.microsoft.com/office/drawing/2014/main" id="{78400F6E-1367-1F81-B040-5DF3DC42B319}"/>
              </a:ext>
            </a:extLst>
          </p:cNvPr>
          <p:cNvPicPr preferRelativeResize="0"/>
          <p:nvPr userDrawn="1"/>
        </p:nvPicPr>
        <p:blipFill>
          <a:blip r:embed="rId3"/>
          <a:srcRect/>
          <a:stretch/>
        </p:blipFill>
        <p:spPr>
          <a:xfrm>
            <a:off x="7780234" y="4700761"/>
            <a:ext cx="1010581" cy="365760"/>
          </a:xfrm>
          <a:prstGeom prst="rect">
            <a:avLst/>
          </a:prstGeom>
          <a:noFill/>
          <a:ln>
            <a:noFill/>
          </a:ln>
        </p:spPr>
      </p:pic>
    </p:spTree>
    <p:extLst>
      <p:ext uri="{BB962C8B-B14F-4D97-AF65-F5344CB8AC3E}">
        <p14:creationId xmlns:p14="http://schemas.microsoft.com/office/powerpoint/2010/main" val="37953936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2_Otsikkodia" userDrawn="1">
  <p:cSld name="2_Otsikkodia">
    <p:spTree>
      <p:nvGrpSpPr>
        <p:cNvPr id="1" name="Shape 21"/>
        <p:cNvGrpSpPr/>
        <p:nvPr/>
      </p:nvGrpSpPr>
      <p:grpSpPr>
        <a:xfrm>
          <a:off x="0" y="0"/>
          <a:ext cx="0" cy="0"/>
          <a:chOff x="0" y="0"/>
          <a:chExt cx="0" cy="0"/>
        </a:xfrm>
      </p:grpSpPr>
      <p:pic>
        <p:nvPicPr>
          <p:cNvPr id="7" name="Google Shape;17;p3">
            <a:extLst>
              <a:ext uri="{FF2B5EF4-FFF2-40B4-BE49-F238E27FC236}">
                <a16:creationId xmlns:a16="http://schemas.microsoft.com/office/drawing/2014/main" id="{9D13CB44-9DC1-FF47-84C1-233E7BA30AC2}"/>
              </a:ext>
            </a:extLst>
          </p:cNvPr>
          <p:cNvPicPr preferRelativeResize="0"/>
          <p:nvPr userDrawn="1"/>
        </p:nvPicPr>
        <p:blipFill rotWithShape="1">
          <a:blip r:embed="rId2" cstate="screen">
            <a:alphaModFix/>
            <a:extLst>
              <a:ext uri="{28A0092B-C50C-407E-A947-70E740481C1C}">
                <a14:useLocalDpi xmlns:a14="http://schemas.microsoft.com/office/drawing/2010/main"/>
              </a:ext>
            </a:extLst>
          </a:blip>
          <a:srcRect r="-1412"/>
          <a:stretch/>
        </p:blipFill>
        <p:spPr>
          <a:xfrm rot="10800000" flipH="1">
            <a:off x="0" y="0"/>
            <a:ext cx="8120933" cy="5143499"/>
          </a:xfrm>
          <a:prstGeom prst="rect">
            <a:avLst/>
          </a:prstGeom>
          <a:noFill/>
          <a:ln>
            <a:noFill/>
          </a:ln>
        </p:spPr>
      </p:pic>
      <p:sp>
        <p:nvSpPr>
          <p:cNvPr id="23" name="Google Shape;23;p4"/>
          <p:cNvSpPr txBox="1">
            <a:spLocks noGrp="1"/>
          </p:cNvSpPr>
          <p:nvPr>
            <p:ph type="ctrTitle"/>
          </p:nvPr>
        </p:nvSpPr>
        <p:spPr>
          <a:xfrm>
            <a:off x="1943778" y="357436"/>
            <a:ext cx="5682343" cy="1308496"/>
          </a:xfrm>
          <a:prstGeom prst="rect">
            <a:avLst/>
          </a:prstGeom>
          <a:noFill/>
          <a:ln>
            <a:noFill/>
          </a:ln>
        </p:spPr>
        <p:txBody>
          <a:bodyPr spcFirstLastPara="1" wrap="square" lIns="91425" tIns="45700" rIns="91425" bIns="45700" anchor="t" anchorCtr="0">
            <a:noAutofit/>
          </a:bodyPr>
          <a:lstStyle>
            <a:lvl1pPr lvl="0" algn="ctr">
              <a:lnSpc>
                <a:spcPct val="90000"/>
              </a:lnSpc>
              <a:spcBef>
                <a:spcPts val="0"/>
              </a:spcBef>
              <a:spcAft>
                <a:spcPts val="0"/>
              </a:spcAft>
              <a:buClr>
                <a:schemeClr val="dk1"/>
              </a:buClr>
              <a:buSzPts val="3600"/>
              <a:buFont typeface="Arial"/>
              <a:buNone/>
              <a:defRPr sz="3600" b="1" i="0">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 name="Google Shape;31;p40">
            <a:extLst>
              <a:ext uri="{FF2B5EF4-FFF2-40B4-BE49-F238E27FC236}">
                <a16:creationId xmlns:a16="http://schemas.microsoft.com/office/drawing/2014/main" id="{02E56ECB-F788-C54E-B80A-E5D7C3BA64F5}"/>
              </a:ext>
            </a:extLst>
          </p:cNvPr>
          <p:cNvSpPr txBox="1">
            <a:spLocks noGrp="1"/>
          </p:cNvSpPr>
          <p:nvPr>
            <p:ph type="body" idx="1"/>
          </p:nvPr>
        </p:nvSpPr>
        <p:spPr>
          <a:xfrm>
            <a:off x="2520779" y="1755038"/>
            <a:ext cx="3779700" cy="2446087"/>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750"/>
              </a:spcBef>
              <a:spcAft>
                <a:spcPts val="0"/>
              </a:spcAft>
              <a:buClr>
                <a:srgbClr val="666666"/>
              </a:buClr>
              <a:buSzPts val="1800"/>
              <a:buChar char="•"/>
              <a:defRPr sz="1800">
                <a:solidFill>
                  <a:srgbClr val="666666"/>
                </a:solidFill>
                <a:latin typeface="Arial"/>
                <a:ea typeface="Arial"/>
                <a:cs typeface="Arial"/>
                <a:sym typeface="Arial"/>
              </a:defRPr>
            </a:lvl1pPr>
            <a:lvl2pPr marL="914400" lvl="1" indent="-330200" algn="l">
              <a:lnSpc>
                <a:spcPct val="90000"/>
              </a:lnSpc>
              <a:spcBef>
                <a:spcPts val="375"/>
              </a:spcBef>
              <a:spcAft>
                <a:spcPts val="0"/>
              </a:spcAft>
              <a:buClr>
                <a:srgbClr val="666666"/>
              </a:buClr>
              <a:buSzPts val="1600"/>
              <a:buChar char="•"/>
              <a:defRPr sz="1600">
                <a:solidFill>
                  <a:srgbClr val="666666"/>
                </a:solidFill>
                <a:latin typeface="Arial"/>
                <a:ea typeface="Arial"/>
                <a:cs typeface="Arial"/>
                <a:sym typeface="Arial"/>
              </a:defRPr>
            </a:lvl2pPr>
            <a:lvl3pPr marL="1371600" lvl="2" indent="-330200" algn="l">
              <a:lnSpc>
                <a:spcPct val="90000"/>
              </a:lnSpc>
              <a:spcBef>
                <a:spcPts val="375"/>
              </a:spcBef>
              <a:spcAft>
                <a:spcPts val="0"/>
              </a:spcAft>
              <a:buClr>
                <a:srgbClr val="666666"/>
              </a:buClr>
              <a:buSzPts val="1600"/>
              <a:buChar char="•"/>
              <a:defRPr sz="1300">
                <a:solidFill>
                  <a:srgbClr val="666666"/>
                </a:solidFill>
                <a:latin typeface="Arial"/>
                <a:ea typeface="Arial"/>
                <a:cs typeface="Arial"/>
                <a:sym typeface="Arial"/>
              </a:defRPr>
            </a:lvl3pPr>
            <a:lvl4pPr marL="1828800" lvl="3" indent="-336550" algn="l">
              <a:lnSpc>
                <a:spcPct val="90000"/>
              </a:lnSpc>
              <a:spcBef>
                <a:spcPts val="375"/>
              </a:spcBef>
              <a:spcAft>
                <a:spcPts val="0"/>
              </a:spcAft>
              <a:buClr>
                <a:srgbClr val="666666"/>
              </a:buClr>
              <a:buSzPts val="1700"/>
              <a:buChar char="•"/>
              <a:defRPr sz="1250">
                <a:solidFill>
                  <a:srgbClr val="666666"/>
                </a:solidFill>
                <a:latin typeface="Arial"/>
                <a:ea typeface="Arial"/>
                <a:cs typeface="Arial"/>
                <a:sym typeface="Arial"/>
              </a:defRPr>
            </a:lvl4pPr>
            <a:lvl5pPr marL="2286000" lvl="4" indent="-336550" algn="l">
              <a:lnSpc>
                <a:spcPct val="90000"/>
              </a:lnSpc>
              <a:spcBef>
                <a:spcPts val="375"/>
              </a:spcBef>
              <a:spcAft>
                <a:spcPts val="0"/>
              </a:spcAft>
              <a:buClr>
                <a:srgbClr val="666666"/>
              </a:buClr>
              <a:buSzPts val="1700"/>
              <a:buChar char="•"/>
              <a:defRPr sz="1250">
                <a:solidFill>
                  <a:srgbClr val="666666"/>
                </a:solidFill>
                <a:latin typeface="Arial"/>
                <a:ea typeface="Arial"/>
                <a:cs typeface="Arial"/>
                <a:sym typeface="Arial"/>
              </a:defRPr>
            </a:lvl5pPr>
            <a:lvl6pPr marL="2743200" lvl="5" indent="-336550" algn="l">
              <a:lnSpc>
                <a:spcPct val="90000"/>
              </a:lnSpc>
              <a:spcBef>
                <a:spcPts val="375"/>
              </a:spcBef>
              <a:spcAft>
                <a:spcPts val="0"/>
              </a:spcAft>
              <a:buClr>
                <a:srgbClr val="666666"/>
              </a:buClr>
              <a:buSzPts val="1700"/>
              <a:buChar char="•"/>
              <a:defRPr sz="1250">
                <a:solidFill>
                  <a:srgbClr val="666666"/>
                </a:solidFill>
                <a:latin typeface="Arial"/>
                <a:ea typeface="Arial"/>
                <a:cs typeface="Arial"/>
                <a:sym typeface="Arial"/>
              </a:defRPr>
            </a:lvl6pPr>
            <a:lvl7pPr marL="3200400" lvl="6" indent="-336550" algn="l">
              <a:lnSpc>
                <a:spcPct val="90000"/>
              </a:lnSpc>
              <a:spcBef>
                <a:spcPts val="375"/>
              </a:spcBef>
              <a:spcAft>
                <a:spcPts val="0"/>
              </a:spcAft>
              <a:buClr>
                <a:srgbClr val="666666"/>
              </a:buClr>
              <a:buSzPts val="1700"/>
              <a:buChar char="•"/>
              <a:defRPr sz="1250">
                <a:solidFill>
                  <a:srgbClr val="666666"/>
                </a:solidFill>
                <a:latin typeface="Arial"/>
                <a:ea typeface="Arial"/>
                <a:cs typeface="Arial"/>
                <a:sym typeface="Arial"/>
              </a:defRPr>
            </a:lvl7pPr>
            <a:lvl8pPr marL="3657600" lvl="7" indent="-336550" algn="l">
              <a:lnSpc>
                <a:spcPct val="90000"/>
              </a:lnSpc>
              <a:spcBef>
                <a:spcPts val="375"/>
              </a:spcBef>
              <a:spcAft>
                <a:spcPts val="0"/>
              </a:spcAft>
              <a:buClr>
                <a:srgbClr val="666666"/>
              </a:buClr>
              <a:buSzPts val="1700"/>
              <a:buChar char="•"/>
              <a:defRPr sz="1250">
                <a:solidFill>
                  <a:srgbClr val="666666"/>
                </a:solidFill>
                <a:latin typeface="Arial"/>
                <a:ea typeface="Arial"/>
                <a:cs typeface="Arial"/>
                <a:sym typeface="Arial"/>
              </a:defRPr>
            </a:lvl8pPr>
            <a:lvl9pPr marL="4114800" lvl="8" indent="-336550" algn="l">
              <a:lnSpc>
                <a:spcPct val="90000"/>
              </a:lnSpc>
              <a:spcBef>
                <a:spcPts val="375"/>
              </a:spcBef>
              <a:spcAft>
                <a:spcPts val="0"/>
              </a:spcAft>
              <a:buClr>
                <a:srgbClr val="666666"/>
              </a:buClr>
              <a:buSzPts val="1700"/>
              <a:buChar char="•"/>
              <a:defRPr sz="1250">
                <a:solidFill>
                  <a:srgbClr val="666666"/>
                </a:solidFill>
                <a:latin typeface="Arial"/>
                <a:ea typeface="Arial"/>
                <a:cs typeface="Arial"/>
                <a:sym typeface="Arial"/>
              </a:defRPr>
            </a:lvl9pPr>
          </a:lstStyle>
          <a:p>
            <a:endParaRPr dirty="0"/>
          </a:p>
        </p:txBody>
      </p:sp>
      <p:pic>
        <p:nvPicPr>
          <p:cNvPr id="8" name="Google Shape;32;p40">
            <a:extLst>
              <a:ext uri="{FF2B5EF4-FFF2-40B4-BE49-F238E27FC236}">
                <a16:creationId xmlns:a16="http://schemas.microsoft.com/office/drawing/2014/main" id="{C3A43148-5AE3-084C-A4C6-ABA7027D3DA9}"/>
              </a:ext>
            </a:extLst>
          </p:cNvPr>
          <p:cNvPicPr preferRelativeResize="0"/>
          <p:nvPr userDrawn="1"/>
        </p:nvPicPr>
        <p:blipFill>
          <a:blip r:embed="rId3"/>
          <a:srcRect/>
          <a:stretch/>
        </p:blipFill>
        <p:spPr>
          <a:xfrm>
            <a:off x="7780234" y="4700761"/>
            <a:ext cx="1010581" cy="365760"/>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2_Vain otsikko">
  <p:cSld name="2_Vain otsikko">
    <p:spTree>
      <p:nvGrpSpPr>
        <p:cNvPr id="1" name="Shape 26"/>
        <p:cNvGrpSpPr/>
        <p:nvPr/>
      </p:nvGrpSpPr>
      <p:grpSpPr>
        <a:xfrm>
          <a:off x="0" y="0"/>
          <a:ext cx="0" cy="0"/>
          <a:chOff x="0" y="0"/>
          <a:chExt cx="0" cy="0"/>
        </a:xfrm>
      </p:grpSpPr>
      <p:pic>
        <p:nvPicPr>
          <p:cNvPr id="27" name="Google Shape;27;p40"/>
          <p:cNvPicPr preferRelativeResize="0"/>
          <p:nvPr/>
        </p:nvPicPr>
        <p:blipFill rotWithShape="1">
          <a:blip r:embed="rId2" cstate="screen">
            <a:alphaModFix/>
            <a:extLst>
              <a:ext uri="{28A0092B-C50C-407E-A947-70E740481C1C}">
                <a14:useLocalDpi xmlns:a14="http://schemas.microsoft.com/office/drawing/2010/main"/>
              </a:ext>
            </a:extLst>
          </a:blip>
          <a:srcRect/>
          <a:stretch/>
        </p:blipFill>
        <p:spPr>
          <a:xfrm>
            <a:off x="0" y="0"/>
            <a:ext cx="3492501" cy="5143500"/>
          </a:xfrm>
          <a:prstGeom prst="rect">
            <a:avLst/>
          </a:prstGeom>
          <a:noFill/>
          <a:ln>
            <a:noFill/>
          </a:ln>
        </p:spPr>
      </p:pic>
      <p:sp>
        <p:nvSpPr>
          <p:cNvPr id="28" name="Google Shape;28;p40"/>
          <p:cNvSpPr/>
          <p:nvPr/>
        </p:nvSpPr>
        <p:spPr>
          <a:xfrm>
            <a:off x="1605280" y="198007"/>
            <a:ext cx="2762400" cy="2762400"/>
          </a:xfrm>
          <a:prstGeom prst="ellipse">
            <a:avLst/>
          </a:prstGeom>
          <a:solidFill>
            <a:srgbClr val="80CDE8">
              <a:alpha val="40000"/>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9" name="Google Shape;29;p40"/>
          <p:cNvSpPr/>
          <p:nvPr/>
        </p:nvSpPr>
        <p:spPr>
          <a:xfrm>
            <a:off x="1781810" y="374537"/>
            <a:ext cx="2409300" cy="2409300"/>
          </a:xfrm>
          <a:prstGeom prst="ellipse">
            <a:avLst/>
          </a:prstGeom>
          <a:solidFill>
            <a:srgbClr val="80CDE8"/>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30" name="Google Shape;30;p40"/>
          <p:cNvSpPr txBox="1">
            <a:spLocks noGrp="1"/>
          </p:cNvSpPr>
          <p:nvPr>
            <p:ph type="title"/>
          </p:nvPr>
        </p:nvSpPr>
        <p:spPr>
          <a:xfrm>
            <a:off x="2021840" y="616829"/>
            <a:ext cx="2001600" cy="1904400"/>
          </a:xfrm>
          <a:prstGeom prst="rect">
            <a:avLst/>
          </a:prstGeom>
          <a:noFill/>
          <a:ln>
            <a:noFill/>
          </a:ln>
        </p:spPr>
        <p:txBody>
          <a:bodyPr spcFirstLastPara="1" wrap="square" lIns="91425" tIns="45700" rIns="91425" bIns="45700" anchor="ctr" anchorCtr="0">
            <a:noAutofit/>
          </a:bodyPr>
          <a:lstStyle>
            <a:lvl1pPr lvl="0" algn="ctr">
              <a:lnSpc>
                <a:spcPct val="90000"/>
              </a:lnSpc>
              <a:spcBef>
                <a:spcPts val="0"/>
              </a:spcBef>
              <a:spcAft>
                <a:spcPts val="0"/>
              </a:spcAft>
              <a:buClr>
                <a:schemeClr val="lt1"/>
              </a:buClr>
              <a:buSzPts val="1400"/>
              <a:buFont typeface="Arial"/>
              <a:buNone/>
              <a:defRPr sz="1400" i="1">
                <a:solidFill>
                  <a:schemeClr val="lt1"/>
                </a:solidFill>
                <a:latin typeface="Arial"/>
                <a:ea typeface="Arial"/>
                <a:cs typeface="Arial"/>
                <a:sym typeface="Arial"/>
              </a:defRPr>
            </a:lvl1pPr>
            <a:lvl2pPr lvl="1" algn="l">
              <a:lnSpc>
                <a:spcPct val="100000"/>
              </a:lnSpc>
              <a:spcBef>
                <a:spcPts val="0"/>
              </a:spcBef>
              <a:spcAft>
                <a:spcPts val="0"/>
              </a:spcAft>
              <a:buSzPts val="1400"/>
              <a:buNone/>
              <a:defRPr i="1"/>
            </a:lvl2pPr>
            <a:lvl3pPr lvl="2" algn="l">
              <a:lnSpc>
                <a:spcPct val="100000"/>
              </a:lnSpc>
              <a:spcBef>
                <a:spcPts val="0"/>
              </a:spcBef>
              <a:spcAft>
                <a:spcPts val="0"/>
              </a:spcAft>
              <a:buSzPts val="1400"/>
              <a:buNone/>
              <a:defRPr i="1"/>
            </a:lvl3pPr>
            <a:lvl4pPr lvl="3" algn="l">
              <a:lnSpc>
                <a:spcPct val="100000"/>
              </a:lnSpc>
              <a:spcBef>
                <a:spcPts val="0"/>
              </a:spcBef>
              <a:spcAft>
                <a:spcPts val="0"/>
              </a:spcAft>
              <a:buSzPts val="1400"/>
              <a:buNone/>
              <a:defRPr i="1"/>
            </a:lvl4pPr>
            <a:lvl5pPr lvl="4" algn="l">
              <a:lnSpc>
                <a:spcPct val="100000"/>
              </a:lnSpc>
              <a:spcBef>
                <a:spcPts val="0"/>
              </a:spcBef>
              <a:spcAft>
                <a:spcPts val="0"/>
              </a:spcAft>
              <a:buSzPts val="1400"/>
              <a:buNone/>
              <a:defRPr i="1"/>
            </a:lvl5pPr>
            <a:lvl6pPr lvl="5" algn="l">
              <a:lnSpc>
                <a:spcPct val="100000"/>
              </a:lnSpc>
              <a:spcBef>
                <a:spcPts val="0"/>
              </a:spcBef>
              <a:spcAft>
                <a:spcPts val="0"/>
              </a:spcAft>
              <a:buSzPts val="1400"/>
              <a:buNone/>
              <a:defRPr i="1"/>
            </a:lvl6pPr>
            <a:lvl7pPr lvl="6" algn="l">
              <a:lnSpc>
                <a:spcPct val="100000"/>
              </a:lnSpc>
              <a:spcBef>
                <a:spcPts val="0"/>
              </a:spcBef>
              <a:spcAft>
                <a:spcPts val="0"/>
              </a:spcAft>
              <a:buSzPts val="1400"/>
              <a:buNone/>
              <a:defRPr i="1"/>
            </a:lvl7pPr>
            <a:lvl8pPr lvl="7" algn="l">
              <a:lnSpc>
                <a:spcPct val="100000"/>
              </a:lnSpc>
              <a:spcBef>
                <a:spcPts val="0"/>
              </a:spcBef>
              <a:spcAft>
                <a:spcPts val="0"/>
              </a:spcAft>
              <a:buSzPts val="1400"/>
              <a:buNone/>
              <a:defRPr i="1"/>
            </a:lvl8pPr>
            <a:lvl9pPr lvl="8" algn="l">
              <a:lnSpc>
                <a:spcPct val="100000"/>
              </a:lnSpc>
              <a:spcBef>
                <a:spcPts val="0"/>
              </a:spcBef>
              <a:spcAft>
                <a:spcPts val="0"/>
              </a:spcAft>
              <a:buSzPts val="1400"/>
              <a:buNone/>
              <a:defRPr i="1"/>
            </a:lvl9pPr>
          </a:lstStyle>
          <a:p>
            <a:endParaRPr/>
          </a:p>
        </p:txBody>
      </p:sp>
      <p:sp>
        <p:nvSpPr>
          <p:cNvPr id="31" name="Google Shape;31;p40"/>
          <p:cNvSpPr txBox="1">
            <a:spLocks noGrp="1"/>
          </p:cNvSpPr>
          <p:nvPr>
            <p:ph type="body" idx="1"/>
          </p:nvPr>
        </p:nvSpPr>
        <p:spPr>
          <a:xfrm>
            <a:off x="4784950" y="1059538"/>
            <a:ext cx="3779700" cy="3683700"/>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750"/>
              </a:spcBef>
              <a:spcAft>
                <a:spcPts val="0"/>
              </a:spcAft>
              <a:buClr>
                <a:srgbClr val="666666"/>
              </a:buClr>
              <a:buSzPts val="1800"/>
              <a:buChar char="•"/>
              <a:defRPr sz="1800">
                <a:solidFill>
                  <a:srgbClr val="666666"/>
                </a:solidFill>
                <a:latin typeface="Arial"/>
                <a:ea typeface="Arial"/>
                <a:cs typeface="Arial"/>
                <a:sym typeface="Arial"/>
              </a:defRPr>
            </a:lvl1pPr>
            <a:lvl2pPr marL="914400" lvl="1" indent="-330200" algn="l">
              <a:lnSpc>
                <a:spcPct val="90000"/>
              </a:lnSpc>
              <a:spcBef>
                <a:spcPts val="375"/>
              </a:spcBef>
              <a:spcAft>
                <a:spcPts val="0"/>
              </a:spcAft>
              <a:buClr>
                <a:srgbClr val="666666"/>
              </a:buClr>
              <a:buSzPts val="1600"/>
              <a:buChar char="•"/>
              <a:defRPr sz="1600">
                <a:solidFill>
                  <a:srgbClr val="666666"/>
                </a:solidFill>
                <a:latin typeface="Arial"/>
                <a:ea typeface="Arial"/>
                <a:cs typeface="Arial"/>
                <a:sym typeface="Arial"/>
              </a:defRPr>
            </a:lvl2pPr>
            <a:lvl3pPr marL="1371600" lvl="2" indent="-330200" algn="l">
              <a:lnSpc>
                <a:spcPct val="90000"/>
              </a:lnSpc>
              <a:spcBef>
                <a:spcPts val="375"/>
              </a:spcBef>
              <a:spcAft>
                <a:spcPts val="0"/>
              </a:spcAft>
              <a:buClr>
                <a:srgbClr val="666666"/>
              </a:buClr>
              <a:buSzPts val="1600"/>
              <a:buChar char="•"/>
              <a:defRPr sz="1300">
                <a:solidFill>
                  <a:srgbClr val="666666"/>
                </a:solidFill>
                <a:latin typeface="Arial"/>
                <a:ea typeface="Arial"/>
                <a:cs typeface="Arial"/>
                <a:sym typeface="Arial"/>
              </a:defRPr>
            </a:lvl3pPr>
            <a:lvl4pPr marL="1828800" lvl="3" indent="-336550" algn="l">
              <a:lnSpc>
                <a:spcPct val="90000"/>
              </a:lnSpc>
              <a:spcBef>
                <a:spcPts val="375"/>
              </a:spcBef>
              <a:spcAft>
                <a:spcPts val="0"/>
              </a:spcAft>
              <a:buClr>
                <a:srgbClr val="666666"/>
              </a:buClr>
              <a:buSzPts val="1700"/>
              <a:buChar char="•"/>
              <a:defRPr sz="1250">
                <a:solidFill>
                  <a:srgbClr val="666666"/>
                </a:solidFill>
                <a:latin typeface="Arial"/>
                <a:ea typeface="Arial"/>
                <a:cs typeface="Arial"/>
                <a:sym typeface="Arial"/>
              </a:defRPr>
            </a:lvl4pPr>
            <a:lvl5pPr marL="2286000" lvl="4" indent="-336550" algn="l">
              <a:lnSpc>
                <a:spcPct val="90000"/>
              </a:lnSpc>
              <a:spcBef>
                <a:spcPts val="375"/>
              </a:spcBef>
              <a:spcAft>
                <a:spcPts val="0"/>
              </a:spcAft>
              <a:buClr>
                <a:srgbClr val="666666"/>
              </a:buClr>
              <a:buSzPts val="1700"/>
              <a:buChar char="•"/>
              <a:defRPr sz="1250">
                <a:solidFill>
                  <a:srgbClr val="666666"/>
                </a:solidFill>
                <a:latin typeface="Arial"/>
                <a:ea typeface="Arial"/>
                <a:cs typeface="Arial"/>
                <a:sym typeface="Arial"/>
              </a:defRPr>
            </a:lvl5pPr>
            <a:lvl6pPr marL="2743200" lvl="5" indent="-336550" algn="l">
              <a:lnSpc>
                <a:spcPct val="90000"/>
              </a:lnSpc>
              <a:spcBef>
                <a:spcPts val="375"/>
              </a:spcBef>
              <a:spcAft>
                <a:spcPts val="0"/>
              </a:spcAft>
              <a:buClr>
                <a:srgbClr val="666666"/>
              </a:buClr>
              <a:buSzPts val="1700"/>
              <a:buChar char="•"/>
              <a:defRPr sz="1250">
                <a:solidFill>
                  <a:srgbClr val="666666"/>
                </a:solidFill>
                <a:latin typeface="Arial"/>
                <a:ea typeface="Arial"/>
                <a:cs typeface="Arial"/>
                <a:sym typeface="Arial"/>
              </a:defRPr>
            </a:lvl6pPr>
            <a:lvl7pPr marL="3200400" lvl="6" indent="-336550" algn="l">
              <a:lnSpc>
                <a:spcPct val="90000"/>
              </a:lnSpc>
              <a:spcBef>
                <a:spcPts val="375"/>
              </a:spcBef>
              <a:spcAft>
                <a:spcPts val="0"/>
              </a:spcAft>
              <a:buClr>
                <a:srgbClr val="666666"/>
              </a:buClr>
              <a:buSzPts val="1700"/>
              <a:buChar char="•"/>
              <a:defRPr sz="1250">
                <a:solidFill>
                  <a:srgbClr val="666666"/>
                </a:solidFill>
                <a:latin typeface="Arial"/>
                <a:ea typeface="Arial"/>
                <a:cs typeface="Arial"/>
                <a:sym typeface="Arial"/>
              </a:defRPr>
            </a:lvl7pPr>
            <a:lvl8pPr marL="3657600" lvl="7" indent="-336550" algn="l">
              <a:lnSpc>
                <a:spcPct val="90000"/>
              </a:lnSpc>
              <a:spcBef>
                <a:spcPts val="375"/>
              </a:spcBef>
              <a:spcAft>
                <a:spcPts val="0"/>
              </a:spcAft>
              <a:buClr>
                <a:srgbClr val="666666"/>
              </a:buClr>
              <a:buSzPts val="1700"/>
              <a:buChar char="•"/>
              <a:defRPr sz="1250">
                <a:solidFill>
                  <a:srgbClr val="666666"/>
                </a:solidFill>
                <a:latin typeface="Arial"/>
                <a:ea typeface="Arial"/>
                <a:cs typeface="Arial"/>
                <a:sym typeface="Arial"/>
              </a:defRPr>
            </a:lvl8pPr>
            <a:lvl9pPr marL="4114800" lvl="8" indent="-336550" algn="l">
              <a:lnSpc>
                <a:spcPct val="90000"/>
              </a:lnSpc>
              <a:spcBef>
                <a:spcPts val="375"/>
              </a:spcBef>
              <a:spcAft>
                <a:spcPts val="0"/>
              </a:spcAft>
              <a:buClr>
                <a:srgbClr val="666666"/>
              </a:buClr>
              <a:buSzPts val="1700"/>
              <a:buChar char="•"/>
              <a:defRPr sz="1250">
                <a:solidFill>
                  <a:srgbClr val="666666"/>
                </a:solidFill>
                <a:latin typeface="Arial"/>
                <a:ea typeface="Arial"/>
                <a:cs typeface="Arial"/>
                <a:sym typeface="Arial"/>
              </a:defRPr>
            </a:lvl9pPr>
          </a:lstStyle>
          <a:p>
            <a:endParaRPr dirty="0"/>
          </a:p>
        </p:txBody>
      </p:sp>
      <p:sp>
        <p:nvSpPr>
          <p:cNvPr id="33" name="Google Shape;33;p40"/>
          <p:cNvSpPr txBox="1">
            <a:spLocks noGrp="1"/>
          </p:cNvSpPr>
          <p:nvPr>
            <p:ph type="subTitle" idx="2"/>
          </p:nvPr>
        </p:nvSpPr>
        <p:spPr>
          <a:xfrm>
            <a:off x="4784875" y="167350"/>
            <a:ext cx="4074900" cy="892200"/>
          </a:xfrm>
          <a:prstGeom prst="rect">
            <a:avLst/>
          </a:prstGeom>
        </p:spPr>
        <p:txBody>
          <a:bodyPr spcFirstLastPara="1" wrap="square" lIns="91425" tIns="45700" rIns="91425" bIns="45700" anchor="t" anchorCtr="0">
            <a:noAutofit/>
          </a:bodyPr>
          <a:lstStyle>
            <a:lvl1pPr lvl="0">
              <a:spcBef>
                <a:spcPts val="750"/>
              </a:spcBef>
              <a:spcAft>
                <a:spcPts val="0"/>
              </a:spcAft>
              <a:buClr>
                <a:srgbClr val="70C2E2"/>
              </a:buClr>
              <a:buSzPts val="2100"/>
              <a:buNone/>
              <a:defRPr b="1">
                <a:solidFill>
                  <a:srgbClr val="70C2E2"/>
                </a:solidFill>
              </a:defRPr>
            </a:lvl1pPr>
            <a:lvl2pPr lvl="1">
              <a:spcBef>
                <a:spcPts val="375"/>
              </a:spcBef>
              <a:spcAft>
                <a:spcPts val="0"/>
              </a:spcAft>
              <a:buSzPts val="1800"/>
              <a:buNone/>
              <a:defRPr/>
            </a:lvl2pPr>
            <a:lvl3pPr lvl="2">
              <a:spcBef>
                <a:spcPts val="375"/>
              </a:spcBef>
              <a:spcAft>
                <a:spcPts val="0"/>
              </a:spcAft>
              <a:buSzPts val="1500"/>
              <a:buNone/>
              <a:defRPr/>
            </a:lvl3pPr>
            <a:lvl4pPr lvl="3">
              <a:spcBef>
                <a:spcPts val="375"/>
              </a:spcBef>
              <a:spcAft>
                <a:spcPts val="0"/>
              </a:spcAft>
              <a:buSzPts val="1350"/>
              <a:buNone/>
              <a:defRPr/>
            </a:lvl4pPr>
            <a:lvl5pPr lvl="4">
              <a:spcBef>
                <a:spcPts val="375"/>
              </a:spcBef>
              <a:spcAft>
                <a:spcPts val="0"/>
              </a:spcAft>
              <a:buSzPts val="1350"/>
              <a:buNone/>
              <a:defRPr/>
            </a:lvl5pPr>
            <a:lvl6pPr lvl="5">
              <a:spcBef>
                <a:spcPts val="375"/>
              </a:spcBef>
              <a:spcAft>
                <a:spcPts val="0"/>
              </a:spcAft>
              <a:buSzPts val="1350"/>
              <a:buNone/>
              <a:defRPr/>
            </a:lvl6pPr>
            <a:lvl7pPr lvl="6">
              <a:spcBef>
                <a:spcPts val="375"/>
              </a:spcBef>
              <a:spcAft>
                <a:spcPts val="0"/>
              </a:spcAft>
              <a:buSzPts val="1350"/>
              <a:buNone/>
              <a:defRPr/>
            </a:lvl7pPr>
            <a:lvl8pPr lvl="7">
              <a:spcBef>
                <a:spcPts val="375"/>
              </a:spcBef>
              <a:spcAft>
                <a:spcPts val="0"/>
              </a:spcAft>
              <a:buSzPts val="1350"/>
              <a:buNone/>
              <a:defRPr/>
            </a:lvl8pPr>
            <a:lvl9pPr lvl="8">
              <a:spcBef>
                <a:spcPts val="375"/>
              </a:spcBef>
              <a:spcAft>
                <a:spcPts val="0"/>
              </a:spcAft>
              <a:buSzPts val="1350"/>
              <a:buNone/>
              <a:defRPr/>
            </a:lvl9pPr>
          </a:lstStyle>
          <a:p>
            <a:endParaRPr/>
          </a:p>
        </p:txBody>
      </p:sp>
      <p:pic>
        <p:nvPicPr>
          <p:cNvPr id="2" name="Google Shape;32;p40">
            <a:extLst>
              <a:ext uri="{FF2B5EF4-FFF2-40B4-BE49-F238E27FC236}">
                <a16:creationId xmlns:a16="http://schemas.microsoft.com/office/drawing/2014/main" id="{784DA6A9-B29F-F2F3-63AE-EFC651E439C4}"/>
              </a:ext>
            </a:extLst>
          </p:cNvPr>
          <p:cNvPicPr preferRelativeResize="0"/>
          <p:nvPr userDrawn="1"/>
        </p:nvPicPr>
        <p:blipFill>
          <a:blip r:embed="rId3"/>
          <a:srcRect/>
          <a:stretch/>
        </p:blipFill>
        <p:spPr>
          <a:xfrm>
            <a:off x="7780234" y="4700761"/>
            <a:ext cx="1010581" cy="365760"/>
          </a:xfrm>
          <a:prstGeom prst="rect">
            <a:avLst/>
          </a:prstGeom>
          <a:noFill/>
          <a:ln>
            <a:noFill/>
          </a:ln>
        </p:spPr>
      </p:pic>
    </p:spTree>
  </p:cSld>
  <p:clrMapOvr>
    <a:masterClrMapping/>
  </p:clrMapOvr>
  <p:extLst>
    <p:ext uri="{DCECCB84-F9BA-43D5-87BE-67443E8EF086}">
      <p15:sldGuideLst xmlns:p15="http://schemas.microsoft.com/office/powerpoint/2012/main">
        <p15:guide id="1" orient="horz" pos="1620">
          <p15:clr>
            <a:srgbClr val="FBAE40"/>
          </p15:clr>
        </p15:guide>
        <p15:guide id="2" pos="2200">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mobidiag">
    <p:spTree>
      <p:nvGrpSpPr>
        <p:cNvPr id="1" name=""/>
        <p:cNvGrpSpPr/>
        <p:nvPr/>
      </p:nvGrpSpPr>
      <p:grpSpPr>
        <a:xfrm>
          <a:off x="0" y="0"/>
          <a:ext cx="0" cy="0"/>
          <a:chOff x="0" y="0"/>
          <a:chExt cx="0" cy="0"/>
        </a:xfrm>
      </p:grpSpPr>
      <p:pic>
        <p:nvPicPr>
          <p:cNvPr id="6" name="Google Shape;27;p40">
            <a:extLst>
              <a:ext uri="{FF2B5EF4-FFF2-40B4-BE49-F238E27FC236}">
                <a16:creationId xmlns:a16="http://schemas.microsoft.com/office/drawing/2014/main" id="{3494BC32-2364-464E-B553-B3DB41A5284E}"/>
              </a:ext>
            </a:extLst>
          </p:cNvPr>
          <p:cNvPicPr preferRelativeResize="0"/>
          <p:nvPr userDrawn="1"/>
        </p:nvPicPr>
        <p:blipFill>
          <a:blip r:embed="rId2" cstate="screen">
            <a:extLst>
              <a:ext uri="{28A0092B-C50C-407E-A947-70E740481C1C}">
                <a14:useLocalDpi xmlns:a14="http://schemas.microsoft.com/office/drawing/2010/main"/>
              </a:ext>
            </a:extLst>
          </a:blip>
          <a:srcRect/>
          <a:stretch/>
        </p:blipFill>
        <p:spPr>
          <a:xfrm>
            <a:off x="0" y="0"/>
            <a:ext cx="3492501" cy="5143500"/>
          </a:xfrm>
          <a:prstGeom prst="rect">
            <a:avLst/>
          </a:prstGeom>
          <a:noFill/>
          <a:ln>
            <a:noFill/>
          </a:ln>
        </p:spPr>
      </p:pic>
      <p:sp>
        <p:nvSpPr>
          <p:cNvPr id="7" name="Google Shape;28;p40">
            <a:extLst>
              <a:ext uri="{FF2B5EF4-FFF2-40B4-BE49-F238E27FC236}">
                <a16:creationId xmlns:a16="http://schemas.microsoft.com/office/drawing/2014/main" id="{31BECB4D-2487-F04B-9283-D7466D65207F}"/>
              </a:ext>
            </a:extLst>
          </p:cNvPr>
          <p:cNvSpPr/>
          <p:nvPr userDrawn="1"/>
        </p:nvSpPr>
        <p:spPr>
          <a:xfrm>
            <a:off x="1345580" y="1980837"/>
            <a:ext cx="3013471" cy="3013471"/>
          </a:xfrm>
          <a:prstGeom prst="ellipse">
            <a:avLst/>
          </a:prstGeom>
          <a:solidFill>
            <a:srgbClr val="80CDE8">
              <a:alpha val="40000"/>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8" name="Google Shape;29;p40">
            <a:extLst>
              <a:ext uri="{FF2B5EF4-FFF2-40B4-BE49-F238E27FC236}">
                <a16:creationId xmlns:a16="http://schemas.microsoft.com/office/drawing/2014/main" id="{2069E6AD-06AF-404D-B9AF-439FF7081328}"/>
              </a:ext>
            </a:extLst>
          </p:cNvPr>
          <p:cNvSpPr/>
          <p:nvPr userDrawn="1"/>
        </p:nvSpPr>
        <p:spPr>
          <a:xfrm>
            <a:off x="1554203" y="2157368"/>
            <a:ext cx="2628278" cy="2628278"/>
          </a:xfrm>
          <a:prstGeom prst="ellipse">
            <a:avLst/>
          </a:prstGeom>
          <a:solidFill>
            <a:srgbClr val="80CDE8"/>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9" name="Google Shape;30;p40">
            <a:extLst>
              <a:ext uri="{FF2B5EF4-FFF2-40B4-BE49-F238E27FC236}">
                <a16:creationId xmlns:a16="http://schemas.microsoft.com/office/drawing/2014/main" id="{CFEB8041-E4EF-604C-8BD9-C6291FD75E44}"/>
              </a:ext>
            </a:extLst>
          </p:cNvPr>
          <p:cNvSpPr txBox="1">
            <a:spLocks noGrp="1"/>
          </p:cNvSpPr>
          <p:nvPr>
            <p:ph type="title"/>
          </p:nvPr>
        </p:nvSpPr>
        <p:spPr>
          <a:xfrm>
            <a:off x="2013211" y="2399660"/>
            <a:ext cx="2001600" cy="1904400"/>
          </a:xfrm>
          <a:prstGeom prst="rect">
            <a:avLst/>
          </a:prstGeom>
          <a:noFill/>
          <a:ln>
            <a:noFill/>
          </a:ln>
        </p:spPr>
        <p:txBody>
          <a:bodyPr spcFirstLastPara="1" wrap="square" lIns="91425" tIns="45700" rIns="91425" bIns="45700" anchor="ctr" anchorCtr="0">
            <a:noAutofit/>
          </a:bodyPr>
          <a:lstStyle>
            <a:lvl1pPr lvl="0" algn="ctr">
              <a:lnSpc>
                <a:spcPct val="90000"/>
              </a:lnSpc>
              <a:spcBef>
                <a:spcPts val="0"/>
              </a:spcBef>
              <a:spcAft>
                <a:spcPts val="0"/>
              </a:spcAft>
              <a:buClr>
                <a:schemeClr val="lt1"/>
              </a:buClr>
              <a:buSzPts val="1400"/>
              <a:buFont typeface="Arial"/>
              <a:buNone/>
              <a:defRPr sz="1400" i="1">
                <a:solidFill>
                  <a:schemeClr val="lt1"/>
                </a:solidFill>
                <a:latin typeface="Arial"/>
                <a:ea typeface="Arial"/>
                <a:cs typeface="Arial"/>
                <a:sym typeface="Arial"/>
              </a:defRPr>
            </a:lvl1pPr>
            <a:lvl2pPr lvl="1" algn="l">
              <a:lnSpc>
                <a:spcPct val="100000"/>
              </a:lnSpc>
              <a:spcBef>
                <a:spcPts val="0"/>
              </a:spcBef>
              <a:spcAft>
                <a:spcPts val="0"/>
              </a:spcAft>
              <a:buSzPts val="1400"/>
              <a:buNone/>
              <a:defRPr i="1"/>
            </a:lvl2pPr>
            <a:lvl3pPr lvl="2" algn="l">
              <a:lnSpc>
                <a:spcPct val="100000"/>
              </a:lnSpc>
              <a:spcBef>
                <a:spcPts val="0"/>
              </a:spcBef>
              <a:spcAft>
                <a:spcPts val="0"/>
              </a:spcAft>
              <a:buSzPts val="1400"/>
              <a:buNone/>
              <a:defRPr i="1"/>
            </a:lvl3pPr>
            <a:lvl4pPr lvl="3" algn="l">
              <a:lnSpc>
                <a:spcPct val="100000"/>
              </a:lnSpc>
              <a:spcBef>
                <a:spcPts val="0"/>
              </a:spcBef>
              <a:spcAft>
                <a:spcPts val="0"/>
              </a:spcAft>
              <a:buSzPts val="1400"/>
              <a:buNone/>
              <a:defRPr i="1"/>
            </a:lvl4pPr>
            <a:lvl5pPr lvl="4" algn="l">
              <a:lnSpc>
                <a:spcPct val="100000"/>
              </a:lnSpc>
              <a:spcBef>
                <a:spcPts val="0"/>
              </a:spcBef>
              <a:spcAft>
                <a:spcPts val="0"/>
              </a:spcAft>
              <a:buSzPts val="1400"/>
              <a:buNone/>
              <a:defRPr i="1"/>
            </a:lvl5pPr>
            <a:lvl6pPr lvl="5" algn="l">
              <a:lnSpc>
                <a:spcPct val="100000"/>
              </a:lnSpc>
              <a:spcBef>
                <a:spcPts val="0"/>
              </a:spcBef>
              <a:spcAft>
                <a:spcPts val="0"/>
              </a:spcAft>
              <a:buSzPts val="1400"/>
              <a:buNone/>
              <a:defRPr i="1"/>
            </a:lvl6pPr>
            <a:lvl7pPr lvl="6" algn="l">
              <a:lnSpc>
                <a:spcPct val="100000"/>
              </a:lnSpc>
              <a:spcBef>
                <a:spcPts val="0"/>
              </a:spcBef>
              <a:spcAft>
                <a:spcPts val="0"/>
              </a:spcAft>
              <a:buSzPts val="1400"/>
              <a:buNone/>
              <a:defRPr i="1"/>
            </a:lvl7pPr>
            <a:lvl8pPr lvl="7" algn="l">
              <a:lnSpc>
                <a:spcPct val="100000"/>
              </a:lnSpc>
              <a:spcBef>
                <a:spcPts val="0"/>
              </a:spcBef>
              <a:spcAft>
                <a:spcPts val="0"/>
              </a:spcAft>
              <a:buSzPts val="1400"/>
              <a:buNone/>
              <a:defRPr i="1"/>
            </a:lvl8pPr>
            <a:lvl9pPr lvl="8" algn="l">
              <a:lnSpc>
                <a:spcPct val="100000"/>
              </a:lnSpc>
              <a:spcBef>
                <a:spcPts val="0"/>
              </a:spcBef>
              <a:spcAft>
                <a:spcPts val="0"/>
              </a:spcAft>
              <a:buSzPts val="1400"/>
              <a:buNone/>
              <a:defRPr i="1"/>
            </a:lvl9pPr>
          </a:lstStyle>
          <a:p>
            <a:endParaRPr dirty="0"/>
          </a:p>
        </p:txBody>
      </p:sp>
      <p:sp>
        <p:nvSpPr>
          <p:cNvPr id="10" name="Google Shape;31;p40">
            <a:extLst>
              <a:ext uri="{FF2B5EF4-FFF2-40B4-BE49-F238E27FC236}">
                <a16:creationId xmlns:a16="http://schemas.microsoft.com/office/drawing/2014/main" id="{57F18F1B-1ACA-6A4D-90D8-745948305191}"/>
              </a:ext>
            </a:extLst>
          </p:cNvPr>
          <p:cNvSpPr txBox="1">
            <a:spLocks noGrp="1"/>
          </p:cNvSpPr>
          <p:nvPr>
            <p:ph type="body" idx="1"/>
          </p:nvPr>
        </p:nvSpPr>
        <p:spPr>
          <a:xfrm>
            <a:off x="4784950" y="1059538"/>
            <a:ext cx="3779700" cy="3683700"/>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750"/>
              </a:spcBef>
              <a:spcAft>
                <a:spcPts val="0"/>
              </a:spcAft>
              <a:buClr>
                <a:srgbClr val="666666"/>
              </a:buClr>
              <a:buSzPts val="1800"/>
              <a:buChar char="•"/>
              <a:defRPr sz="1800">
                <a:solidFill>
                  <a:srgbClr val="666666"/>
                </a:solidFill>
                <a:latin typeface="Arial"/>
                <a:ea typeface="Arial"/>
                <a:cs typeface="Arial"/>
                <a:sym typeface="Arial"/>
              </a:defRPr>
            </a:lvl1pPr>
            <a:lvl2pPr marL="914400" lvl="1" indent="-330200" algn="l">
              <a:lnSpc>
                <a:spcPct val="90000"/>
              </a:lnSpc>
              <a:spcBef>
                <a:spcPts val="375"/>
              </a:spcBef>
              <a:spcAft>
                <a:spcPts val="0"/>
              </a:spcAft>
              <a:buClr>
                <a:srgbClr val="666666"/>
              </a:buClr>
              <a:buSzPts val="1600"/>
              <a:buChar char="•"/>
              <a:defRPr sz="1600">
                <a:solidFill>
                  <a:srgbClr val="666666"/>
                </a:solidFill>
                <a:latin typeface="Arial"/>
                <a:ea typeface="Arial"/>
                <a:cs typeface="Arial"/>
                <a:sym typeface="Arial"/>
              </a:defRPr>
            </a:lvl2pPr>
            <a:lvl3pPr marL="1371600" lvl="2" indent="-330200" algn="l">
              <a:lnSpc>
                <a:spcPct val="90000"/>
              </a:lnSpc>
              <a:spcBef>
                <a:spcPts val="375"/>
              </a:spcBef>
              <a:spcAft>
                <a:spcPts val="0"/>
              </a:spcAft>
              <a:buClr>
                <a:srgbClr val="666666"/>
              </a:buClr>
              <a:buSzPts val="1600"/>
              <a:buChar char="•"/>
              <a:defRPr sz="1300">
                <a:solidFill>
                  <a:srgbClr val="666666"/>
                </a:solidFill>
                <a:latin typeface="Arial"/>
                <a:ea typeface="Arial"/>
                <a:cs typeface="Arial"/>
                <a:sym typeface="Arial"/>
              </a:defRPr>
            </a:lvl3pPr>
            <a:lvl4pPr marL="1828800" lvl="3" indent="-336550" algn="l">
              <a:lnSpc>
                <a:spcPct val="90000"/>
              </a:lnSpc>
              <a:spcBef>
                <a:spcPts val="375"/>
              </a:spcBef>
              <a:spcAft>
                <a:spcPts val="0"/>
              </a:spcAft>
              <a:buClr>
                <a:srgbClr val="666666"/>
              </a:buClr>
              <a:buSzPts val="1700"/>
              <a:buChar char="•"/>
              <a:defRPr sz="1250">
                <a:solidFill>
                  <a:srgbClr val="666666"/>
                </a:solidFill>
                <a:latin typeface="Arial"/>
                <a:ea typeface="Arial"/>
                <a:cs typeface="Arial"/>
                <a:sym typeface="Arial"/>
              </a:defRPr>
            </a:lvl4pPr>
            <a:lvl5pPr marL="2286000" lvl="4" indent="-336550" algn="l">
              <a:lnSpc>
                <a:spcPct val="90000"/>
              </a:lnSpc>
              <a:spcBef>
                <a:spcPts val="375"/>
              </a:spcBef>
              <a:spcAft>
                <a:spcPts val="0"/>
              </a:spcAft>
              <a:buClr>
                <a:srgbClr val="666666"/>
              </a:buClr>
              <a:buSzPts val="1700"/>
              <a:buChar char="•"/>
              <a:defRPr sz="1250">
                <a:solidFill>
                  <a:srgbClr val="666666"/>
                </a:solidFill>
                <a:latin typeface="Arial"/>
                <a:ea typeface="Arial"/>
                <a:cs typeface="Arial"/>
                <a:sym typeface="Arial"/>
              </a:defRPr>
            </a:lvl5pPr>
            <a:lvl6pPr marL="2743200" lvl="5" indent="-336550" algn="l">
              <a:lnSpc>
                <a:spcPct val="90000"/>
              </a:lnSpc>
              <a:spcBef>
                <a:spcPts val="375"/>
              </a:spcBef>
              <a:spcAft>
                <a:spcPts val="0"/>
              </a:spcAft>
              <a:buClr>
                <a:srgbClr val="666666"/>
              </a:buClr>
              <a:buSzPts val="1700"/>
              <a:buChar char="•"/>
              <a:defRPr sz="1250">
                <a:solidFill>
                  <a:srgbClr val="666666"/>
                </a:solidFill>
                <a:latin typeface="Arial"/>
                <a:ea typeface="Arial"/>
                <a:cs typeface="Arial"/>
                <a:sym typeface="Arial"/>
              </a:defRPr>
            </a:lvl6pPr>
            <a:lvl7pPr marL="3200400" lvl="6" indent="-336550" algn="l">
              <a:lnSpc>
                <a:spcPct val="90000"/>
              </a:lnSpc>
              <a:spcBef>
                <a:spcPts val="375"/>
              </a:spcBef>
              <a:spcAft>
                <a:spcPts val="0"/>
              </a:spcAft>
              <a:buClr>
                <a:srgbClr val="666666"/>
              </a:buClr>
              <a:buSzPts val="1700"/>
              <a:buChar char="•"/>
              <a:defRPr sz="1250">
                <a:solidFill>
                  <a:srgbClr val="666666"/>
                </a:solidFill>
                <a:latin typeface="Arial"/>
                <a:ea typeface="Arial"/>
                <a:cs typeface="Arial"/>
                <a:sym typeface="Arial"/>
              </a:defRPr>
            </a:lvl7pPr>
            <a:lvl8pPr marL="3657600" lvl="7" indent="-336550" algn="l">
              <a:lnSpc>
                <a:spcPct val="90000"/>
              </a:lnSpc>
              <a:spcBef>
                <a:spcPts val="375"/>
              </a:spcBef>
              <a:spcAft>
                <a:spcPts val="0"/>
              </a:spcAft>
              <a:buClr>
                <a:srgbClr val="666666"/>
              </a:buClr>
              <a:buSzPts val="1700"/>
              <a:buChar char="•"/>
              <a:defRPr sz="1250">
                <a:solidFill>
                  <a:srgbClr val="666666"/>
                </a:solidFill>
                <a:latin typeface="Arial"/>
                <a:ea typeface="Arial"/>
                <a:cs typeface="Arial"/>
                <a:sym typeface="Arial"/>
              </a:defRPr>
            </a:lvl8pPr>
            <a:lvl9pPr marL="4114800" lvl="8" indent="-336550" algn="l">
              <a:lnSpc>
                <a:spcPct val="90000"/>
              </a:lnSpc>
              <a:spcBef>
                <a:spcPts val="375"/>
              </a:spcBef>
              <a:spcAft>
                <a:spcPts val="0"/>
              </a:spcAft>
              <a:buClr>
                <a:srgbClr val="666666"/>
              </a:buClr>
              <a:buSzPts val="1700"/>
              <a:buChar char="•"/>
              <a:defRPr sz="1250">
                <a:solidFill>
                  <a:srgbClr val="666666"/>
                </a:solidFill>
                <a:latin typeface="Arial"/>
                <a:ea typeface="Arial"/>
                <a:cs typeface="Arial"/>
                <a:sym typeface="Arial"/>
              </a:defRPr>
            </a:lvl9pPr>
          </a:lstStyle>
          <a:p>
            <a:endParaRPr dirty="0"/>
          </a:p>
        </p:txBody>
      </p:sp>
      <p:sp>
        <p:nvSpPr>
          <p:cNvPr id="12" name="Google Shape;33;p40">
            <a:extLst>
              <a:ext uri="{FF2B5EF4-FFF2-40B4-BE49-F238E27FC236}">
                <a16:creationId xmlns:a16="http://schemas.microsoft.com/office/drawing/2014/main" id="{1D64419C-EE67-3B4A-8B82-1B4A4B3635A2}"/>
              </a:ext>
            </a:extLst>
          </p:cNvPr>
          <p:cNvSpPr txBox="1">
            <a:spLocks noGrp="1"/>
          </p:cNvSpPr>
          <p:nvPr>
            <p:ph type="subTitle" idx="2"/>
          </p:nvPr>
        </p:nvSpPr>
        <p:spPr>
          <a:xfrm>
            <a:off x="4784875" y="167350"/>
            <a:ext cx="4074900" cy="892200"/>
          </a:xfrm>
          <a:prstGeom prst="rect">
            <a:avLst/>
          </a:prstGeom>
        </p:spPr>
        <p:txBody>
          <a:bodyPr spcFirstLastPara="1" wrap="square" lIns="91425" tIns="45700" rIns="91425" bIns="45700" anchor="t" anchorCtr="0">
            <a:noAutofit/>
          </a:bodyPr>
          <a:lstStyle>
            <a:lvl1pPr lvl="0">
              <a:spcBef>
                <a:spcPts val="750"/>
              </a:spcBef>
              <a:spcAft>
                <a:spcPts val="0"/>
              </a:spcAft>
              <a:buClr>
                <a:srgbClr val="70C2E2"/>
              </a:buClr>
              <a:buSzPts val="2100"/>
              <a:buNone/>
              <a:defRPr b="1">
                <a:solidFill>
                  <a:srgbClr val="70C2E2"/>
                </a:solidFill>
              </a:defRPr>
            </a:lvl1pPr>
            <a:lvl2pPr lvl="1">
              <a:spcBef>
                <a:spcPts val="375"/>
              </a:spcBef>
              <a:spcAft>
                <a:spcPts val="0"/>
              </a:spcAft>
              <a:buSzPts val="1800"/>
              <a:buNone/>
              <a:defRPr/>
            </a:lvl2pPr>
            <a:lvl3pPr lvl="2">
              <a:spcBef>
                <a:spcPts val="375"/>
              </a:spcBef>
              <a:spcAft>
                <a:spcPts val="0"/>
              </a:spcAft>
              <a:buSzPts val="1500"/>
              <a:buNone/>
              <a:defRPr/>
            </a:lvl3pPr>
            <a:lvl4pPr lvl="3">
              <a:spcBef>
                <a:spcPts val="375"/>
              </a:spcBef>
              <a:spcAft>
                <a:spcPts val="0"/>
              </a:spcAft>
              <a:buSzPts val="1350"/>
              <a:buNone/>
              <a:defRPr/>
            </a:lvl4pPr>
            <a:lvl5pPr lvl="4">
              <a:spcBef>
                <a:spcPts val="375"/>
              </a:spcBef>
              <a:spcAft>
                <a:spcPts val="0"/>
              </a:spcAft>
              <a:buSzPts val="1350"/>
              <a:buNone/>
              <a:defRPr/>
            </a:lvl5pPr>
            <a:lvl6pPr lvl="5">
              <a:spcBef>
                <a:spcPts val="375"/>
              </a:spcBef>
              <a:spcAft>
                <a:spcPts val="0"/>
              </a:spcAft>
              <a:buSzPts val="1350"/>
              <a:buNone/>
              <a:defRPr/>
            </a:lvl6pPr>
            <a:lvl7pPr lvl="6">
              <a:spcBef>
                <a:spcPts val="375"/>
              </a:spcBef>
              <a:spcAft>
                <a:spcPts val="0"/>
              </a:spcAft>
              <a:buSzPts val="1350"/>
              <a:buNone/>
              <a:defRPr/>
            </a:lvl7pPr>
            <a:lvl8pPr lvl="7">
              <a:spcBef>
                <a:spcPts val="375"/>
              </a:spcBef>
              <a:spcAft>
                <a:spcPts val="0"/>
              </a:spcAft>
              <a:buSzPts val="1350"/>
              <a:buNone/>
              <a:defRPr/>
            </a:lvl8pPr>
            <a:lvl9pPr lvl="8">
              <a:spcBef>
                <a:spcPts val="375"/>
              </a:spcBef>
              <a:spcAft>
                <a:spcPts val="0"/>
              </a:spcAft>
              <a:buSzPts val="1350"/>
              <a:buNone/>
              <a:defRPr/>
            </a:lvl9pPr>
          </a:lstStyle>
          <a:p>
            <a:endParaRPr/>
          </a:p>
        </p:txBody>
      </p:sp>
      <p:pic>
        <p:nvPicPr>
          <p:cNvPr id="2" name="Google Shape;32;p40">
            <a:extLst>
              <a:ext uri="{FF2B5EF4-FFF2-40B4-BE49-F238E27FC236}">
                <a16:creationId xmlns:a16="http://schemas.microsoft.com/office/drawing/2014/main" id="{17EA94BD-14BE-A3DF-34C5-4B3C53C039F4}"/>
              </a:ext>
            </a:extLst>
          </p:cNvPr>
          <p:cNvPicPr preferRelativeResize="0"/>
          <p:nvPr userDrawn="1"/>
        </p:nvPicPr>
        <p:blipFill>
          <a:blip r:embed="rId3"/>
          <a:srcRect/>
          <a:stretch/>
        </p:blipFill>
        <p:spPr>
          <a:xfrm>
            <a:off x="7780234" y="4700761"/>
            <a:ext cx="1010581" cy="365760"/>
          </a:xfrm>
          <a:prstGeom prst="rect">
            <a:avLst/>
          </a:prstGeom>
          <a:noFill/>
          <a:ln>
            <a:noFill/>
          </a:ln>
        </p:spPr>
      </p:pic>
    </p:spTree>
    <p:extLst>
      <p:ext uri="{BB962C8B-B14F-4D97-AF65-F5344CB8AC3E}">
        <p14:creationId xmlns:p14="http://schemas.microsoft.com/office/powerpoint/2010/main" val="311476633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2_Vain otsikko" preserve="1">
  <p:cSld name="finnzymes">
    <p:spTree>
      <p:nvGrpSpPr>
        <p:cNvPr id="1" name="Shape 26"/>
        <p:cNvGrpSpPr/>
        <p:nvPr/>
      </p:nvGrpSpPr>
      <p:grpSpPr>
        <a:xfrm>
          <a:off x="0" y="0"/>
          <a:ext cx="0" cy="0"/>
          <a:chOff x="0" y="0"/>
          <a:chExt cx="0" cy="0"/>
        </a:xfrm>
      </p:grpSpPr>
      <p:pic>
        <p:nvPicPr>
          <p:cNvPr id="27" name="Google Shape;27;p40"/>
          <p:cNvPicPr preferRelativeResize="0"/>
          <p:nvPr/>
        </p:nvPicPr>
        <p:blipFill>
          <a:blip r:embed="rId2" cstate="screen">
            <a:extLst>
              <a:ext uri="{28A0092B-C50C-407E-A947-70E740481C1C}">
                <a14:useLocalDpi xmlns:a14="http://schemas.microsoft.com/office/drawing/2010/main"/>
              </a:ext>
            </a:extLst>
          </a:blip>
          <a:srcRect/>
          <a:stretch/>
        </p:blipFill>
        <p:spPr>
          <a:xfrm>
            <a:off x="0" y="0"/>
            <a:ext cx="3492501" cy="5143500"/>
          </a:xfrm>
          <a:prstGeom prst="rect">
            <a:avLst/>
          </a:prstGeom>
          <a:noFill/>
          <a:ln>
            <a:noFill/>
          </a:ln>
        </p:spPr>
      </p:pic>
      <p:sp>
        <p:nvSpPr>
          <p:cNvPr id="28" name="Google Shape;28;p40"/>
          <p:cNvSpPr/>
          <p:nvPr/>
        </p:nvSpPr>
        <p:spPr>
          <a:xfrm>
            <a:off x="1070517" y="198006"/>
            <a:ext cx="3297163" cy="3297163"/>
          </a:xfrm>
          <a:prstGeom prst="ellipse">
            <a:avLst/>
          </a:prstGeom>
          <a:solidFill>
            <a:srgbClr val="80CDE8">
              <a:alpha val="40000"/>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9" name="Google Shape;29;p40"/>
          <p:cNvSpPr/>
          <p:nvPr/>
        </p:nvSpPr>
        <p:spPr>
          <a:xfrm>
            <a:off x="1315402" y="374537"/>
            <a:ext cx="2875708" cy="2875708"/>
          </a:xfrm>
          <a:prstGeom prst="ellipse">
            <a:avLst/>
          </a:prstGeom>
          <a:solidFill>
            <a:srgbClr val="80CDE8"/>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30" name="Google Shape;30;p40"/>
          <p:cNvSpPr txBox="1">
            <a:spLocks noGrp="1"/>
          </p:cNvSpPr>
          <p:nvPr>
            <p:ph type="title"/>
          </p:nvPr>
        </p:nvSpPr>
        <p:spPr>
          <a:xfrm>
            <a:off x="2021840" y="616829"/>
            <a:ext cx="2001600" cy="1904400"/>
          </a:xfrm>
          <a:prstGeom prst="rect">
            <a:avLst/>
          </a:prstGeom>
          <a:noFill/>
          <a:ln>
            <a:noFill/>
          </a:ln>
        </p:spPr>
        <p:txBody>
          <a:bodyPr spcFirstLastPara="1" wrap="square" lIns="91425" tIns="45700" rIns="91425" bIns="45700" anchor="ctr" anchorCtr="0">
            <a:noAutofit/>
          </a:bodyPr>
          <a:lstStyle>
            <a:lvl1pPr lvl="0" algn="ctr">
              <a:lnSpc>
                <a:spcPct val="90000"/>
              </a:lnSpc>
              <a:spcBef>
                <a:spcPts val="0"/>
              </a:spcBef>
              <a:spcAft>
                <a:spcPts val="0"/>
              </a:spcAft>
              <a:buClr>
                <a:schemeClr val="lt1"/>
              </a:buClr>
              <a:buSzPts val="1400"/>
              <a:buFont typeface="Arial"/>
              <a:buNone/>
              <a:defRPr sz="1400" i="1">
                <a:solidFill>
                  <a:schemeClr val="lt1"/>
                </a:solidFill>
                <a:latin typeface="Arial"/>
                <a:ea typeface="Arial"/>
                <a:cs typeface="Arial"/>
                <a:sym typeface="Arial"/>
              </a:defRPr>
            </a:lvl1pPr>
            <a:lvl2pPr lvl="1" algn="l">
              <a:lnSpc>
                <a:spcPct val="100000"/>
              </a:lnSpc>
              <a:spcBef>
                <a:spcPts val="0"/>
              </a:spcBef>
              <a:spcAft>
                <a:spcPts val="0"/>
              </a:spcAft>
              <a:buSzPts val="1400"/>
              <a:buNone/>
              <a:defRPr i="1"/>
            </a:lvl2pPr>
            <a:lvl3pPr lvl="2" algn="l">
              <a:lnSpc>
                <a:spcPct val="100000"/>
              </a:lnSpc>
              <a:spcBef>
                <a:spcPts val="0"/>
              </a:spcBef>
              <a:spcAft>
                <a:spcPts val="0"/>
              </a:spcAft>
              <a:buSzPts val="1400"/>
              <a:buNone/>
              <a:defRPr i="1"/>
            </a:lvl3pPr>
            <a:lvl4pPr lvl="3" algn="l">
              <a:lnSpc>
                <a:spcPct val="100000"/>
              </a:lnSpc>
              <a:spcBef>
                <a:spcPts val="0"/>
              </a:spcBef>
              <a:spcAft>
                <a:spcPts val="0"/>
              </a:spcAft>
              <a:buSzPts val="1400"/>
              <a:buNone/>
              <a:defRPr i="1"/>
            </a:lvl4pPr>
            <a:lvl5pPr lvl="4" algn="l">
              <a:lnSpc>
                <a:spcPct val="100000"/>
              </a:lnSpc>
              <a:spcBef>
                <a:spcPts val="0"/>
              </a:spcBef>
              <a:spcAft>
                <a:spcPts val="0"/>
              </a:spcAft>
              <a:buSzPts val="1400"/>
              <a:buNone/>
              <a:defRPr i="1"/>
            </a:lvl5pPr>
            <a:lvl6pPr lvl="5" algn="l">
              <a:lnSpc>
                <a:spcPct val="100000"/>
              </a:lnSpc>
              <a:spcBef>
                <a:spcPts val="0"/>
              </a:spcBef>
              <a:spcAft>
                <a:spcPts val="0"/>
              </a:spcAft>
              <a:buSzPts val="1400"/>
              <a:buNone/>
              <a:defRPr i="1"/>
            </a:lvl6pPr>
            <a:lvl7pPr lvl="6" algn="l">
              <a:lnSpc>
                <a:spcPct val="100000"/>
              </a:lnSpc>
              <a:spcBef>
                <a:spcPts val="0"/>
              </a:spcBef>
              <a:spcAft>
                <a:spcPts val="0"/>
              </a:spcAft>
              <a:buSzPts val="1400"/>
              <a:buNone/>
              <a:defRPr i="1"/>
            </a:lvl7pPr>
            <a:lvl8pPr lvl="7" algn="l">
              <a:lnSpc>
                <a:spcPct val="100000"/>
              </a:lnSpc>
              <a:spcBef>
                <a:spcPts val="0"/>
              </a:spcBef>
              <a:spcAft>
                <a:spcPts val="0"/>
              </a:spcAft>
              <a:buSzPts val="1400"/>
              <a:buNone/>
              <a:defRPr i="1"/>
            </a:lvl8pPr>
            <a:lvl9pPr lvl="8" algn="l">
              <a:lnSpc>
                <a:spcPct val="100000"/>
              </a:lnSpc>
              <a:spcBef>
                <a:spcPts val="0"/>
              </a:spcBef>
              <a:spcAft>
                <a:spcPts val="0"/>
              </a:spcAft>
              <a:buSzPts val="1400"/>
              <a:buNone/>
              <a:defRPr i="1"/>
            </a:lvl9pPr>
          </a:lstStyle>
          <a:p>
            <a:endParaRPr dirty="0"/>
          </a:p>
        </p:txBody>
      </p:sp>
      <p:sp>
        <p:nvSpPr>
          <p:cNvPr id="31" name="Google Shape;31;p40"/>
          <p:cNvSpPr txBox="1">
            <a:spLocks noGrp="1"/>
          </p:cNvSpPr>
          <p:nvPr>
            <p:ph type="body" idx="1"/>
          </p:nvPr>
        </p:nvSpPr>
        <p:spPr>
          <a:xfrm>
            <a:off x="4784950" y="1059538"/>
            <a:ext cx="3779700" cy="3683700"/>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750"/>
              </a:spcBef>
              <a:spcAft>
                <a:spcPts val="0"/>
              </a:spcAft>
              <a:buClr>
                <a:srgbClr val="666666"/>
              </a:buClr>
              <a:buSzPts val="1800"/>
              <a:buChar char="•"/>
              <a:defRPr sz="1800">
                <a:solidFill>
                  <a:srgbClr val="666666"/>
                </a:solidFill>
                <a:latin typeface="Arial"/>
                <a:ea typeface="Arial"/>
                <a:cs typeface="Arial"/>
                <a:sym typeface="Arial"/>
              </a:defRPr>
            </a:lvl1pPr>
            <a:lvl2pPr marL="914400" lvl="1" indent="-330200" algn="l">
              <a:lnSpc>
                <a:spcPct val="90000"/>
              </a:lnSpc>
              <a:spcBef>
                <a:spcPts val="375"/>
              </a:spcBef>
              <a:spcAft>
                <a:spcPts val="0"/>
              </a:spcAft>
              <a:buClr>
                <a:srgbClr val="666666"/>
              </a:buClr>
              <a:buSzPts val="1600"/>
              <a:buChar char="•"/>
              <a:defRPr sz="1600">
                <a:solidFill>
                  <a:srgbClr val="666666"/>
                </a:solidFill>
                <a:latin typeface="Arial"/>
                <a:ea typeface="Arial"/>
                <a:cs typeface="Arial"/>
                <a:sym typeface="Arial"/>
              </a:defRPr>
            </a:lvl2pPr>
            <a:lvl3pPr marL="1371600" lvl="2" indent="-330200" algn="l">
              <a:lnSpc>
                <a:spcPct val="90000"/>
              </a:lnSpc>
              <a:spcBef>
                <a:spcPts val="375"/>
              </a:spcBef>
              <a:spcAft>
                <a:spcPts val="0"/>
              </a:spcAft>
              <a:buClr>
                <a:srgbClr val="666666"/>
              </a:buClr>
              <a:buSzPts val="1600"/>
              <a:buChar char="•"/>
              <a:defRPr sz="1300">
                <a:solidFill>
                  <a:srgbClr val="666666"/>
                </a:solidFill>
                <a:latin typeface="Arial"/>
                <a:ea typeface="Arial"/>
                <a:cs typeface="Arial"/>
                <a:sym typeface="Arial"/>
              </a:defRPr>
            </a:lvl3pPr>
            <a:lvl4pPr marL="1828800" lvl="3" indent="-336550" algn="l">
              <a:lnSpc>
                <a:spcPct val="90000"/>
              </a:lnSpc>
              <a:spcBef>
                <a:spcPts val="375"/>
              </a:spcBef>
              <a:spcAft>
                <a:spcPts val="0"/>
              </a:spcAft>
              <a:buClr>
                <a:srgbClr val="666666"/>
              </a:buClr>
              <a:buSzPts val="1700"/>
              <a:buChar char="•"/>
              <a:defRPr sz="1250">
                <a:solidFill>
                  <a:srgbClr val="666666"/>
                </a:solidFill>
                <a:latin typeface="Arial"/>
                <a:ea typeface="Arial"/>
                <a:cs typeface="Arial"/>
                <a:sym typeface="Arial"/>
              </a:defRPr>
            </a:lvl4pPr>
            <a:lvl5pPr marL="2286000" lvl="4" indent="-336550" algn="l">
              <a:lnSpc>
                <a:spcPct val="90000"/>
              </a:lnSpc>
              <a:spcBef>
                <a:spcPts val="375"/>
              </a:spcBef>
              <a:spcAft>
                <a:spcPts val="0"/>
              </a:spcAft>
              <a:buClr>
                <a:srgbClr val="666666"/>
              </a:buClr>
              <a:buSzPts val="1700"/>
              <a:buChar char="•"/>
              <a:defRPr sz="1250">
                <a:solidFill>
                  <a:srgbClr val="666666"/>
                </a:solidFill>
                <a:latin typeface="Arial"/>
                <a:ea typeface="Arial"/>
                <a:cs typeface="Arial"/>
                <a:sym typeface="Arial"/>
              </a:defRPr>
            </a:lvl5pPr>
            <a:lvl6pPr marL="2743200" lvl="5" indent="-336550" algn="l">
              <a:lnSpc>
                <a:spcPct val="90000"/>
              </a:lnSpc>
              <a:spcBef>
                <a:spcPts val="375"/>
              </a:spcBef>
              <a:spcAft>
                <a:spcPts val="0"/>
              </a:spcAft>
              <a:buClr>
                <a:srgbClr val="666666"/>
              </a:buClr>
              <a:buSzPts val="1700"/>
              <a:buChar char="•"/>
              <a:defRPr sz="1250">
                <a:solidFill>
                  <a:srgbClr val="666666"/>
                </a:solidFill>
                <a:latin typeface="Arial"/>
                <a:ea typeface="Arial"/>
                <a:cs typeface="Arial"/>
                <a:sym typeface="Arial"/>
              </a:defRPr>
            </a:lvl6pPr>
            <a:lvl7pPr marL="3200400" lvl="6" indent="-336550" algn="l">
              <a:lnSpc>
                <a:spcPct val="90000"/>
              </a:lnSpc>
              <a:spcBef>
                <a:spcPts val="375"/>
              </a:spcBef>
              <a:spcAft>
                <a:spcPts val="0"/>
              </a:spcAft>
              <a:buClr>
                <a:srgbClr val="666666"/>
              </a:buClr>
              <a:buSzPts val="1700"/>
              <a:buChar char="•"/>
              <a:defRPr sz="1250">
                <a:solidFill>
                  <a:srgbClr val="666666"/>
                </a:solidFill>
                <a:latin typeface="Arial"/>
                <a:ea typeface="Arial"/>
                <a:cs typeface="Arial"/>
                <a:sym typeface="Arial"/>
              </a:defRPr>
            </a:lvl7pPr>
            <a:lvl8pPr marL="3657600" lvl="7" indent="-336550" algn="l">
              <a:lnSpc>
                <a:spcPct val="90000"/>
              </a:lnSpc>
              <a:spcBef>
                <a:spcPts val="375"/>
              </a:spcBef>
              <a:spcAft>
                <a:spcPts val="0"/>
              </a:spcAft>
              <a:buClr>
                <a:srgbClr val="666666"/>
              </a:buClr>
              <a:buSzPts val="1700"/>
              <a:buChar char="•"/>
              <a:defRPr sz="1250">
                <a:solidFill>
                  <a:srgbClr val="666666"/>
                </a:solidFill>
                <a:latin typeface="Arial"/>
                <a:ea typeface="Arial"/>
                <a:cs typeface="Arial"/>
                <a:sym typeface="Arial"/>
              </a:defRPr>
            </a:lvl8pPr>
            <a:lvl9pPr marL="4114800" lvl="8" indent="-336550" algn="l">
              <a:lnSpc>
                <a:spcPct val="90000"/>
              </a:lnSpc>
              <a:spcBef>
                <a:spcPts val="375"/>
              </a:spcBef>
              <a:spcAft>
                <a:spcPts val="0"/>
              </a:spcAft>
              <a:buClr>
                <a:srgbClr val="666666"/>
              </a:buClr>
              <a:buSzPts val="1700"/>
              <a:buChar char="•"/>
              <a:defRPr sz="1250">
                <a:solidFill>
                  <a:srgbClr val="666666"/>
                </a:solidFill>
                <a:latin typeface="Arial"/>
                <a:ea typeface="Arial"/>
                <a:cs typeface="Arial"/>
                <a:sym typeface="Arial"/>
              </a:defRPr>
            </a:lvl9pPr>
          </a:lstStyle>
          <a:p>
            <a:endParaRPr dirty="0"/>
          </a:p>
        </p:txBody>
      </p:sp>
      <p:sp>
        <p:nvSpPr>
          <p:cNvPr id="33" name="Google Shape;33;p40"/>
          <p:cNvSpPr txBox="1">
            <a:spLocks noGrp="1"/>
          </p:cNvSpPr>
          <p:nvPr>
            <p:ph type="subTitle" idx="2"/>
          </p:nvPr>
        </p:nvSpPr>
        <p:spPr>
          <a:xfrm>
            <a:off x="4784875" y="167350"/>
            <a:ext cx="4074900" cy="892200"/>
          </a:xfrm>
          <a:prstGeom prst="rect">
            <a:avLst/>
          </a:prstGeom>
        </p:spPr>
        <p:txBody>
          <a:bodyPr spcFirstLastPara="1" wrap="square" lIns="91425" tIns="45700" rIns="91425" bIns="45700" anchor="t" anchorCtr="0">
            <a:noAutofit/>
          </a:bodyPr>
          <a:lstStyle>
            <a:lvl1pPr lvl="0">
              <a:spcBef>
                <a:spcPts val="750"/>
              </a:spcBef>
              <a:spcAft>
                <a:spcPts val="0"/>
              </a:spcAft>
              <a:buClr>
                <a:srgbClr val="70C2E2"/>
              </a:buClr>
              <a:buSzPts val="2100"/>
              <a:buNone/>
              <a:defRPr b="1">
                <a:solidFill>
                  <a:srgbClr val="70C2E2"/>
                </a:solidFill>
              </a:defRPr>
            </a:lvl1pPr>
            <a:lvl2pPr lvl="1">
              <a:spcBef>
                <a:spcPts val="375"/>
              </a:spcBef>
              <a:spcAft>
                <a:spcPts val="0"/>
              </a:spcAft>
              <a:buSzPts val="1800"/>
              <a:buNone/>
              <a:defRPr/>
            </a:lvl2pPr>
            <a:lvl3pPr lvl="2">
              <a:spcBef>
                <a:spcPts val="375"/>
              </a:spcBef>
              <a:spcAft>
                <a:spcPts val="0"/>
              </a:spcAft>
              <a:buSzPts val="1500"/>
              <a:buNone/>
              <a:defRPr/>
            </a:lvl3pPr>
            <a:lvl4pPr lvl="3">
              <a:spcBef>
                <a:spcPts val="375"/>
              </a:spcBef>
              <a:spcAft>
                <a:spcPts val="0"/>
              </a:spcAft>
              <a:buSzPts val="1350"/>
              <a:buNone/>
              <a:defRPr/>
            </a:lvl4pPr>
            <a:lvl5pPr lvl="4">
              <a:spcBef>
                <a:spcPts val="375"/>
              </a:spcBef>
              <a:spcAft>
                <a:spcPts val="0"/>
              </a:spcAft>
              <a:buSzPts val="1350"/>
              <a:buNone/>
              <a:defRPr/>
            </a:lvl5pPr>
            <a:lvl6pPr lvl="5">
              <a:spcBef>
                <a:spcPts val="375"/>
              </a:spcBef>
              <a:spcAft>
                <a:spcPts val="0"/>
              </a:spcAft>
              <a:buSzPts val="1350"/>
              <a:buNone/>
              <a:defRPr/>
            </a:lvl6pPr>
            <a:lvl7pPr lvl="6">
              <a:spcBef>
                <a:spcPts val="375"/>
              </a:spcBef>
              <a:spcAft>
                <a:spcPts val="0"/>
              </a:spcAft>
              <a:buSzPts val="1350"/>
              <a:buNone/>
              <a:defRPr/>
            </a:lvl7pPr>
            <a:lvl8pPr lvl="7">
              <a:spcBef>
                <a:spcPts val="375"/>
              </a:spcBef>
              <a:spcAft>
                <a:spcPts val="0"/>
              </a:spcAft>
              <a:buSzPts val="1350"/>
              <a:buNone/>
              <a:defRPr/>
            </a:lvl8pPr>
            <a:lvl9pPr lvl="8">
              <a:spcBef>
                <a:spcPts val="375"/>
              </a:spcBef>
              <a:spcAft>
                <a:spcPts val="0"/>
              </a:spcAft>
              <a:buSzPts val="1350"/>
              <a:buNone/>
              <a:defRPr/>
            </a:lvl9pPr>
          </a:lstStyle>
          <a:p>
            <a:endParaRPr/>
          </a:p>
        </p:txBody>
      </p:sp>
      <p:pic>
        <p:nvPicPr>
          <p:cNvPr id="2" name="Google Shape;32;p40">
            <a:extLst>
              <a:ext uri="{FF2B5EF4-FFF2-40B4-BE49-F238E27FC236}">
                <a16:creationId xmlns:a16="http://schemas.microsoft.com/office/drawing/2014/main" id="{0E91E423-BB14-1CDA-9226-B35B3C7FF3C2}"/>
              </a:ext>
            </a:extLst>
          </p:cNvPr>
          <p:cNvPicPr preferRelativeResize="0"/>
          <p:nvPr userDrawn="1"/>
        </p:nvPicPr>
        <p:blipFill>
          <a:blip r:embed="rId3"/>
          <a:srcRect/>
          <a:stretch/>
        </p:blipFill>
        <p:spPr>
          <a:xfrm>
            <a:off x="7780234" y="4700761"/>
            <a:ext cx="1010581" cy="365760"/>
          </a:xfrm>
          <a:prstGeom prst="rect">
            <a:avLst/>
          </a:prstGeom>
          <a:noFill/>
          <a:ln>
            <a:noFill/>
          </a:ln>
        </p:spPr>
      </p:pic>
    </p:spTree>
    <p:extLst>
      <p:ext uri="{BB962C8B-B14F-4D97-AF65-F5344CB8AC3E}">
        <p14:creationId xmlns:p14="http://schemas.microsoft.com/office/powerpoint/2010/main" val="295281980"/>
      </p:ext>
    </p:extLst>
  </p:cSld>
  <p:clrMapOvr>
    <a:masterClrMapping/>
  </p:clrMapOvr>
  <p:extLst>
    <p:ext uri="{DCECCB84-F9BA-43D5-87BE-67443E8EF086}">
      <p15:sldGuideLst xmlns:p15="http://schemas.microsoft.com/office/powerpoint/2012/main">
        <p15:guide id="1" orient="horz" pos="1620">
          <p15:clr>
            <a:srgbClr val="FBAE40"/>
          </p15:clr>
        </p15:guide>
        <p15:guide id="2" pos="2200">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2_Vain otsikko 2" preserve="1">
  <p:cSld name="belgium">
    <p:spTree>
      <p:nvGrpSpPr>
        <p:cNvPr id="1" name="Shape 34"/>
        <p:cNvGrpSpPr/>
        <p:nvPr/>
      </p:nvGrpSpPr>
      <p:grpSpPr>
        <a:xfrm>
          <a:off x="0" y="0"/>
          <a:ext cx="0" cy="0"/>
          <a:chOff x="0" y="0"/>
          <a:chExt cx="0" cy="0"/>
        </a:xfrm>
      </p:grpSpPr>
      <p:pic>
        <p:nvPicPr>
          <p:cNvPr id="35" name="Google Shape;35;gb0da4f9fba_0_42"/>
          <p:cNvPicPr preferRelativeResize="0"/>
          <p:nvPr/>
        </p:nvPicPr>
        <p:blipFill>
          <a:blip r:embed="rId2" cstate="screen">
            <a:extLst>
              <a:ext uri="{28A0092B-C50C-407E-A947-70E740481C1C}">
                <a14:useLocalDpi xmlns:a14="http://schemas.microsoft.com/office/drawing/2010/main"/>
              </a:ext>
            </a:extLst>
          </a:blip>
          <a:srcRect/>
          <a:stretch/>
        </p:blipFill>
        <p:spPr>
          <a:xfrm>
            <a:off x="-40550" y="-25"/>
            <a:ext cx="3492600" cy="5143500"/>
          </a:xfrm>
          <a:prstGeom prst="rect">
            <a:avLst/>
          </a:prstGeom>
          <a:noFill/>
          <a:ln>
            <a:noFill/>
          </a:ln>
        </p:spPr>
      </p:pic>
      <p:sp>
        <p:nvSpPr>
          <p:cNvPr id="38" name="Google Shape;38;gb0da4f9fba_0_42"/>
          <p:cNvSpPr/>
          <p:nvPr/>
        </p:nvSpPr>
        <p:spPr>
          <a:xfrm>
            <a:off x="1814775" y="1938361"/>
            <a:ext cx="2762400" cy="2762400"/>
          </a:xfrm>
          <a:prstGeom prst="ellipse">
            <a:avLst/>
          </a:prstGeom>
          <a:solidFill>
            <a:srgbClr val="80CDE8">
              <a:alpha val="40000"/>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dirty="0">
              <a:solidFill>
                <a:schemeClr val="lt1"/>
              </a:solidFill>
              <a:latin typeface="Calibri"/>
              <a:ea typeface="Calibri"/>
              <a:cs typeface="Calibri"/>
              <a:sym typeface="Calibri"/>
            </a:endParaRPr>
          </a:p>
        </p:txBody>
      </p:sp>
      <p:sp>
        <p:nvSpPr>
          <p:cNvPr id="39" name="Google Shape;39;gb0da4f9fba_0_42"/>
          <p:cNvSpPr/>
          <p:nvPr/>
        </p:nvSpPr>
        <p:spPr>
          <a:xfrm>
            <a:off x="1991305" y="2114891"/>
            <a:ext cx="2409300" cy="2409300"/>
          </a:xfrm>
          <a:prstGeom prst="ellipse">
            <a:avLst/>
          </a:prstGeom>
          <a:solidFill>
            <a:srgbClr val="80CDE8"/>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40" name="Google Shape;40;gb0da4f9fba_0_42"/>
          <p:cNvSpPr txBox="1">
            <a:spLocks noGrp="1"/>
          </p:cNvSpPr>
          <p:nvPr>
            <p:ph type="body" idx="1"/>
          </p:nvPr>
        </p:nvSpPr>
        <p:spPr>
          <a:xfrm>
            <a:off x="4784950" y="1059538"/>
            <a:ext cx="3779700" cy="3683700"/>
          </a:xfrm>
          <a:prstGeom prst="rect">
            <a:avLst/>
          </a:prstGeom>
          <a:noFill/>
          <a:ln>
            <a:noFill/>
          </a:ln>
        </p:spPr>
        <p:txBody>
          <a:bodyPr spcFirstLastPara="1" wrap="square" lIns="91425" tIns="45700" rIns="91425" bIns="45700" anchor="t" anchorCtr="0">
            <a:noAutofit/>
          </a:bodyPr>
          <a:lstStyle>
            <a:lvl1pPr marL="457200" lvl="0" indent="-342900" algn="l" rtl="0">
              <a:lnSpc>
                <a:spcPct val="90000"/>
              </a:lnSpc>
              <a:spcBef>
                <a:spcPts val="750"/>
              </a:spcBef>
              <a:spcAft>
                <a:spcPts val="0"/>
              </a:spcAft>
              <a:buClr>
                <a:srgbClr val="70C2E2"/>
              </a:buClr>
              <a:buSzPts val="1800"/>
              <a:buChar char="•"/>
              <a:defRPr sz="1800">
                <a:solidFill>
                  <a:srgbClr val="666666"/>
                </a:solidFill>
                <a:latin typeface="Arial"/>
                <a:ea typeface="Arial"/>
                <a:cs typeface="Arial"/>
                <a:sym typeface="Arial"/>
              </a:defRPr>
            </a:lvl1pPr>
            <a:lvl2pPr marL="914400" lvl="1" indent="-330200" algn="l" rtl="0">
              <a:lnSpc>
                <a:spcPct val="90000"/>
              </a:lnSpc>
              <a:spcBef>
                <a:spcPts val="375"/>
              </a:spcBef>
              <a:spcAft>
                <a:spcPts val="0"/>
              </a:spcAft>
              <a:buClr>
                <a:srgbClr val="70C2E2"/>
              </a:buClr>
              <a:buSzPts val="1600"/>
              <a:buChar char="•"/>
              <a:defRPr sz="1600">
                <a:solidFill>
                  <a:srgbClr val="666666"/>
                </a:solidFill>
                <a:latin typeface="Arial"/>
                <a:ea typeface="Arial"/>
                <a:cs typeface="Arial"/>
                <a:sym typeface="Arial"/>
              </a:defRPr>
            </a:lvl2pPr>
            <a:lvl3pPr marL="1371600" lvl="2" indent="-330200" algn="l" rtl="0">
              <a:lnSpc>
                <a:spcPct val="90000"/>
              </a:lnSpc>
              <a:spcBef>
                <a:spcPts val="375"/>
              </a:spcBef>
              <a:spcAft>
                <a:spcPts val="0"/>
              </a:spcAft>
              <a:buClr>
                <a:srgbClr val="70C2E2"/>
              </a:buClr>
              <a:buSzPts val="1600"/>
              <a:buChar char="•"/>
              <a:defRPr sz="1300">
                <a:solidFill>
                  <a:srgbClr val="666666"/>
                </a:solidFill>
                <a:latin typeface="Arial"/>
                <a:ea typeface="Arial"/>
                <a:cs typeface="Arial"/>
                <a:sym typeface="Arial"/>
              </a:defRPr>
            </a:lvl3pPr>
            <a:lvl4pPr marL="1828800" lvl="3" indent="-336550" algn="l" rtl="0">
              <a:lnSpc>
                <a:spcPct val="90000"/>
              </a:lnSpc>
              <a:spcBef>
                <a:spcPts val="375"/>
              </a:spcBef>
              <a:spcAft>
                <a:spcPts val="0"/>
              </a:spcAft>
              <a:buClr>
                <a:srgbClr val="70C2E2"/>
              </a:buClr>
              <a:buSzPts val="1700"/>
              <a:buChar char="•"/>
              <a:defRPr sz="1250">
                <a:solidFill>
                  <a:srgbClr val="666666"/>
                </a:solidFill>
                <a:latin typeface="Arial"/>
                <a:ea typeface="Arial"/>
                <a:cs typeface="Arial"/>
                <a:sym typeface="Arial"/>
              </a:defRPr>
            </a:lvl4pPr>
            <a:lvl5pPr marL="2286000" lvl="4" indent="-336550" algn="l" rtl="0">
              <a:lnSpc>
                <a:spcPct val="90000"/>
              </a:lnSpc>
              <a:spcBef>
                <a:spcPts val="375"/>
              </a:spcBef>
              <a:spcAft>
                <a:spcPts val="0"/>
              </a:spcAft>
              <a:buClr>
                <a:srgbClr val="666666"/>
              </a:buClr>
              <a:buSzPts val="1700"/>
              <a:buChar char="•"/>
              <a:defRPr sz="1250">
                <a:solidFill>
                  <a:srgbClr val="666666"/>
                </a:solidFill>
                <a:latin typeface="Arial"/>
                <a:ea typeface="Arial"/>
                <a:cs typeface="Arial"/>
                <a:sym typeface="Arial"/>
              </a:defRPr>
            </a:lvl5pPr>
            <a:lvl6pPr marL="2743200" lvl="5" indent="-336550" algn="l" rtl="0">
              <a:lnSpc>
                <a:spcPct val="90000"/>
              </a:lnSpc>
              <a:spcBef>
                <a:spcPts val="375"/>
              </a:spcBef>
              <a:spcAft>
                <a:spcPts val="0"/>
              </a:spcAft>
              <a:buClr>
                <a:srgbClr val="666666"/>
              </a:buClr>
              <a:buSzPts val="1700"/>
              <a:buChar char="•"/>
              <a:defRPr sz="1250">
                <a:solidFill>
                  <a:srgbClr val="666666"/>
                </a:solidFill>
                <a:latin typeface="Arial"/>
                <a:ea typeface="Arial"/>
                <a:cs typeface="Arial"/>
                <a:sym typeface="Arial"/>
              </a:defRPr>
            </a:lvl6pPr>
            <a:lvl7pPr marL="3200400" lvl="6" indent="-336550" algn="l" rtl="0">
              <a:lnSpc>
                <a:spcPct val="90000"/>
              </a:lnSpc>
              <a:spcBef>
                <a:spcPts val="375"/>
              </a:spcBef>
              <a:spcAft>
                <a:spcPts val="0"/>
              </a:spcAft>
              <a:buClr>
                <a:srgbClr val="666666"/>
              </a:buClr>
              <a:buSzPts val="1700"/>
              <a:buChar char="•"/>
              <a:defRPr sz="1250">
                <a:solidFill>
                  <a:srgbClr val="666666"/>
                </a:solidFill>
                <a:latin typeface="Arial"/>
                <a:ea typeface="Arial"/>
                <a:cs typeface="Arial"/>
                <a:sym typeface="Arial"/>
              </a:defRPr>
            </a:lvl7pPr>
            <a:lvl8pPr marL="3657600" lvl="7" indent="-336550" algn="l" rtl="0">
              <a:lnSpc>
                <a:spcPct val="90000"/>
              </a:lnSpc>
              <a:spcBef>
                <a:spcPts val="375"/>
              </a:spcBef>
              <a:spcAft>
                <a:spcPts val="0"/>
              </a:spcAft>
              <a:buClr>
                <a:srgbClr val="666666"/>
              </a:buClr>
              <a:buSzPts val="1700"/>
              <a:buChar char="•"/>
              <a:defRPr sz="1250">
                <a:solidFill>
                  <a:srgbClr val="666666"/>
                </a:solidFill>
                <a:latin typeface="Arial"/>
                <a:ea typeface="Arial"/>
                <a:cs typeface="Arial"/>
                <a:sym typeface="Arial"/>
              </a:defRPr>
            </a:lvl8pPr>
            <a:lvl9pPr marL="4114800" lvl="8" indent="-336550" algn="l" rtl="0">
              <a:lnSpc>
                <a:spcPct val="90000"/>
              </a:lnSpc>
              <a:spcBef>
                <a:spcPts val="375"/>
              </a:spcBef>
              <a:spcAft>
                <a:spcPts val="0"/>
              </a:spcAft>
              <a:buClr>
                <a:srgbClr val="666666"/>
              </a:buClr>
              <a:buSzPts val="1700"/>
              <a:buChar char="•"/>
              <a:defRPr sz="1250">
                <a:solidFill>
                  <a:srgbClr val="666666"/>
                </a:solidFill>
                <a:latin typeface="Arial"/>
                <a:ea typeface="Arial"/>
                <a:cs typeface="Arial"/>
                <a:sym typeface="Arial"/>
              </a:defRPr>
            </a:lvl9pPr>
          </a:lstStyle>
          <a:p>
            <a:endParaRPr/>
          </a:p>
        </p:txBody>
      </p:sp>
      <p:sp>
        <p:nvSpPr>
          <p:cNvPr id="41" name="Google Shape;41;gb0da4f9fba_0_42"/>
          <p:cNvSpPr txBox="1">
            <a:spLocks noGrp="1"/>
          </p:cNvSpPr>
          <p:nvPr>
            <p:ph type="subTitle" idx="2"/>
          </p:nvPr>
        </p:nvSpPr>
        <p:spPr>
          <a:xfrm>
            <a:off x="4784875" y="167350"/>
            <a:ext cx="4074900" cy="892200"/>
          </a:xfrm>
          <a:prstGeom prst="rect">
            <a:avLst/>
          </a:prstGeom>
        </p:spPr>
        <p:txBody>
          <a:bodyPr spcFirstLastPara="1" wrap="square" lIns="91425" tIns="45700" rIns="91425" bIns="45700" anchor="t" anchorCtr="0">
            <a:noAutofit/>
          </a:bodyPr>
          <a:lstStyle>
            <a:lvl1pPr lvl="0" rtl="0">
              <a:spcBef>
                <a:spcPts val="750"/>
              </a:spcBef>
              <a:spcAft>
                <a:spcPts val="0"/>
              </a:spcAft>
              <a:buClr>
                <a:srgbClr val="70C2E2"/>
              </a:buClr>
              <a:buSzPts val="2100"/>
              <a:buNone/>
              <a:defRPr b="1">
                <a:solidFill>
                  <a:srgbClr val="70C2E2"/>
                </a:solidFill>
              </a:defRPr>
            </a:lvl1pPr>
            <a:lvl2pPr lvl="1" rtl="0">
              <a:spcBef>
                <a:spcPts val="375"/>
              </a:spcBef>
              <a:spcAft>
                <a:spcPts val="0"/>
              </a:spcAft>
              <a:buSzPts val="1800"/>
              <a:buNone/>
              <a:defRPr/>
            </a:lvl2pPr>
            <a:lvl3pPr lvl="2" rtl="0">
              <a:spcBef>
                <a:spcPts val="375"/>
              </a:spcBef>
              <a:spcAft>
                <a:spcPts val="0"/>
              </a:spcAft>
              <a:buSzPts val="1500"/>
              <a:buNone/>
              <a:defRPr/>
            </a:lvl3pPr>
            <a:lvl4pPr lvl="3" rtl="0">
              <a:spcBef>
                <a:spcPts val="375"/>
              </a:spcBef>
              <a:spcAft>
                <a:spcPts val="0"/>
              </a:spcAft>
              <a:buSzPts val="1350"/>
              <a:buNone/>
              <a:defRPr/>
            </a:lvl4pPr>
            <a:lvl5pPr lvl="4" rtl="0">
              <a:spcBef>
                <a:spcPts val="375"/>
              </a:spcBef>
              <a:spcAft>
                <a:spcPts val="0"/>
              </a:spcAft>
              <a:buSzPts val="1350"/>
              <a:buNone/>
              <a:defRPr/>
            </a:lvl5pPr>
            <a:lvl6pPr lvl="5" rtl="0">
              <a:spcBef>
                <a:spcPts val="375"/>
              </a:spcBef>
              <a:spcAft>
                <a:spcPts val="0"/>
              </a:spcAft>
              <a:buSzPts val="1350"/>
              <a:buNone/>
              <a:defRPr/>
            </a:lvl6pPr>
            <a:lvl7pPr lvl="6" rtl="0">
              <a:spcBef>
                <a:spcPts val="375"/>
              </a:spcBef>
              <a:spcAft>
                <a:spcPts val="0"/>
              </a:spcAft>
              <a:buSzPts val="1350"/>
              <a:buNone/>
              <a:defRPr/>
            </a:lvl7pPr>
            <a:lvl8pPr lvl="7" rtl="0">
              <a:spcBef>
                <a:spcPts val="375"/>
              </a:spcBef>
              <a:spcAft>
                <a:spcPts val="0"/>
              </a:spcAft>
              <a:buSzPts val="1350"/>
              <a:buNone/>
              <a:defRPr/>
            </a:lvl8pPr>
            <a:lvl9pPr lvl="8" rtl="0">
              <a:spcBef>
                <a:spcPts val="375"/>
              </a:spcBef>
              <a:spcAft>
                <a:spcPts val="0"/>
              </a:spcAft>
              <a:buSzPts val="1350"/>
              <a:buNone/>
              <a:defRPr/>
            </a:lvl9pPr>
          </a:lstStyle>
          <a:p>
            <a:endParaRPr/>
          </a:p>
        </p:txBody>
      </p:sp>
      <p:sp>
        <p:nvSpPr>
          <p:cNvPr id="42" name="Google Shape;42;gb0da4f9fba_0_42"/>
          <p:cNvSpPr txBox="1">
            <a:spLocks noGrp="1"/>
          </p:cNvSpPr>
          <p:nvPr>
            <p:ph type="title"/>
          </p:nvPr>
        </p:nvSpPr>
        <p:spPr>
          <a:xfrm>
            <a:off x="2231335" y="2357183"/>
            <a:ext cx="2001600" cy="1904400"/>
          </a:xfrm>
          <a:prstGeom prst="rect">
            <a:avLst/>
          </a:prstGeom>
          <a:noFill/>
          <a:ln>
            <a:noFill/>
          </a:ln>
        </p:spPr>
        <p:txBody>
          <a:bodyPr spcFirstLastPara="1" wrap="square" lIns="91425" tIns="45700" rIns="91425" bIns="45700" anchor="ctr" anchorCtr="0">
            <a:noAutofit/>
          </a:bodyPr>
          <a:lstStyle>
            <a:lvl1pPr lvl="0" algn="ctr" rtl="0">
              <a:lnSpc>
                <a:spcPct val="90000"/>
              </a:lnSpc>
              <a:spcBef>
                <a:spcPts val="0"/>
              </a:spcBef>
              <a:spcAft>
                <a:spcPts val="0"/>
              </a:spcAft>
              <a:buClr>
                <a:schemeClr val="lt1"/>
              </a:buClr>
              <a:buSzPts val="1400"/>
              <a:buFont typeface="Arial"/>
              <a:buNone/>
              <a:defRPr sz="1400" i="1">
                <a:solidFill>
                  <a:schemeClr val="lt1"/>
                </a:solidFill>
                <a:latin typeface="Arial"/>
                <a:ea typeface="Arial"/>
                <a:cs typeface="Arial"/>
                <a:sym typeface="Arial"/>
              </a:defRPr>
            </a:lvl1pPr>
            <a:lvl2pPr lvl="1" algn="l" rtl="0">
              <a:lnSpc>
                <a:spcPct val="100000"/>
              </a:lnSpc>
              <a:spcBef>
                <a:spcPts val="0"/>
              </a:spcBef>
              <a:spcAft>
                <a:spcPts val="0"/>
              </a:spcAft>
              <a:buSzPts val="1400"/>
              <a:buNone/>
              <a:defRPr i="1"/>
            </a:lvl2pPr>
            <a:lvl3pPr lvl="2" algn="l" rtl="0">
              <a:lnSpc>
                <a:spcPct val="100000"/>
              </a:lnSpc>
              <a:spcBef>
                <a:spcPts val="0"/>
              </a:spcBef>
              <a:spcAft>
                <a:spcPts val="0"/>
              </a:spcAft>
              <a:buSzPts val="1400"/>
              <a:buNone/>
              <a:defRPr i="1"/>
            </a:lvl3pPr>
            <a:lvl4pPr lvl="3" algn="l" rtl="0">
              <a:lnSpc>
                <a:spcPct val="100000"/>
              </a:lnSpc>
              <a:spcBef>
                <a:spcPts val="0"/>
              </a:spcBef>
              <a:spcAft>
                <a:spcPts val="0"/>
              </a:spcAft>
              <a:buSzPts val="1400"/>
              <a:buNone/>
              <a:defRPr i="1"/>
            </a:lvl4pPr>
            <a:lvl5pPr lvl="4" algn="l" rtl="0">
              <a:lnSpc>
                <a:spcPct val="100000"/>
              </a:lnSpc>
              <a:spcBef>
                <a:spcPts val="0"/>
              </a:spcBef>
              <a:spcAft>
                <a:spcPts val="0"/>
              </a:spcAft>
              <a:buSzPts val="1400"/>
              <a:buNone/>
              <a:defRPr i="1"/>
            </a:lvl5pPr>
            <a:lvl6pPr lvl="5" algn="l" rtl="0">
              <a:lnSpc>
                <a:spcPct val="100000"/>
              </a:lnSpc>
              <a:spcBef>
                <a:spcPts val="0"/>
              </a:spcBef>
              <a:spcAft>
                <a:spcPts val="0"/>
              </a:spcAft>
              <a:buSzPts val="1400"/>
              <a:buNone/>
              <a:defRPr i="1"/>
            </a:lvl6pPr>
            <a:lvl7pPr lvl="6" algn="l" rtl="0">
              <a:lnSpc>
                <a:spcPct val="100000"/>
              </a:lnSpc>
              <a:spcBef>
                <a:spcPts val="0"/>
              </a:spcBef>
              <a:spcAft>
                <a:spcPts val="0"/>
              </a:spcAft>
              <a:buSzPts val="1400"/>
              <a:buNone/>
              <a:defRPr i="1"/>
            </a:lvl7pPr>
            <a:lvl8pPr lvl="7" algn="l" rtl="0">
              <a:lnSpc>
                <a:spcPct val="100000"/>
              </a:lnSpc>
              <a:spcBef>
                <a:spcPts val="0"/>
              </a:spcBef>
              <a:spcAft>
                <a:spcPts val="0"/>
              </a:spcAft>
              <a:buSzPts val="1400"/>
              <a:buNone/>
              <a:defRPr i="1"/>
            </a:lvl8pPr>
            <a:lvl9pPr lvl="8" algn="l" rtl="0">
              <a:lnSpc>
                <a:spcPct val="100000"/>
              </a:lnSpc>
              <a:spcBef>
                <a:spcPts val="0"/>
              </a:spcBef>
              <a:spcAft>
                <a:spcPts val="0"/>
              </a:spcAft>
              <a:buSzPts val="1400"/>
              <a:buNone/>
              <a:defRPr i="1"/>
            </a:lvl9pPr>
          </a:lstStyle>
          <a:p>
            <a:endParaRPr dirty="0"/>
          </a:p>
        </p:txBody>
      </p:sp>
      <p:pic>
        <p:nvPicPr>
          <p:cNvPr id="2" name="Google Shape;32;p40">
            <a:extLst>
              <a:ext uri="{FF2B5EF4-FFF2-40B4-BE49-F238E27FC236}">
                <a16:creationId xmlns:a16="http://schemas.microsoft.com/office/drawing/2014/main" id="{7B03D1C9-10FA-C6BE-CD03-590F17EAA1E1}"/>
              </a:ext>
            </a:extLst>
          </p:cNvPr>
          <p:cNvPicPr preferRelativeResize="0"/>
          <p:nvPr userDrawn="1"/>
        </p:nvPicPr>
        <p:blipFill>
          <a:blip r:embed="rId3"/>
          <a:srcRect/>
          <a:stretch/>
        </p:blipFill>
        <p:spPr>
          <a:xfrm>
            <a:off x="7780234" y="4700761"/>
            <a:ext cx="1010581" cy="365760"/>
          </a:xfrm>
          <a:prstGeom prst="rect">
            <a:avLst/>
          </a:prstGeom>
          <a:noFill/>
          <a:ln>
            <a:noFill/>
          </a:ln>
        </p:spPr>
      </p:pic>
    </p:spTree>
    <p:extLst>
      <p:ext uri="{BB962C8B-B14F-4D97-AF65-F5344CB8AC3E}">
        <p14:creationId xmlns:p14="http://schemas.microsoft.com/office/powerpoint/2010/main" val="224449680"/>
      </p:ext>
    </p:extLst>
  </p:cSld>
  <p:clrMapOvr>
    <a:masterClrMapping/>
  </p:clrMapOvr>
  <p:extLst>
    <p:ext uri="{DCECCB84-F9BA-43D5-87BE-67443E8EF086}">
      <p15:sldGuideLst xmlns:p15="http://schemas.microsoft.com/office/powerpoint/2012/main">
        <p15:guide id="1" orient="horz" pos="1620">
          <p15:clr>
            <a:srgbClr val="FBAE40"/>
          </p15:clr>
        </p15:guide>
        <p15:guide id="2" pos="2200">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polish">
    <p:spTree>
      <p:nvGrpSpPr>
        <p:cNvPr id="1" name=""/>
        <p:cNvGrpSpPr/>
        <p:nvPr/>
      </p:nvGrpSpPr>
      <p:grpSpPr>
        <a:xfrm>
          <a:off x="0" y="0"/>
          <a:ext cx="0" cy="0"/>
          <a:chOff x="0" y="0"/>
          <a:chExt cx="0" cy="0"/>
        </a:xfrm>
      </p:grpSpPr>
      <p:pic>
        <p:nvPicPr>
          <p:cNvPr id="12" name="Kuva 11" descr="Kuva, joka sisältää kohteen teksti, henkilö, seinä, sisä&#10;&#10;Kuvaus luotu automaattisesti">
            <a:extLst>
              <a:ext uri="{FF2B5EF4-FFF2-40B4-BE49-F238E27FC236}">
                <a16:creationId xmlns:a16="http://schemas.microsoft.com/office/drawing/2014/main" id="{779F8CD9-3E05-3644-B1FB-B0FAD4EA81D7}"/>
              </a:ext>
            </a:extLst>
          </p:cNvPr>
          <p:cNvPicPr>
            <a:picLocks noChangeAspect="1"/>
          </p:cNvPicPr>
          <p:nvPr userDrawn="1"/>
        </p:nvPicPr>
        <p:blipFill>
          <a:blip r:embed="rId2"/>
          <a:stretch>
            <a:fillRect/>
          </a:stretch>
        </p:blipFill>
        <p:spPr>
          <a:xfrm>
            <a:off x="-467105" y="0"/>
            <a:ext cx="3907580" cy="5143500"/>
          </a:xfrm>
          <a:prstGeom prst="rect">
            <a:avLst/>
          </a:prstGeom>
        </p:spPr>
      </p:pic>
      <p:sp>
        <p:nvSpPr>
          <p:cNvPr id="7" name="Google Shape;46;gb0da4f9fba_0_16">
            <a:extLst>
              <a:ext uri="{FF2B5EF4-FFF2-40B4-BE49-F238E27FC236}">
                <a16:creationId xmlns:a16="http://schemas.microsoft.com/office/drawing/2014/main" id="{88AD118D-BB23-F04D-8DEB-2B207F012360}"/>
              </a:ext>
            </a:extLst>
          </p:cNvPr>
          <p:cNvSpPr/>
          <p:nvPr userDrawn="1"/>
        </p:nvSpPr>
        <p:spPr>
          <a:xfrm>
            <a:off x="1679621" y="1959900"/>
            <a:ext cx="2762400" cy="2762400"/>
          </a:xfrm>
          <a:prstGeom prst="ellipse">
            <a:avLst/>
          </a:prstGeom>
          <a:solidFill>
            <a:srgbClr val="80CDE8">
              <a:alpha val="40000"/>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8" name="Google Shape;47;gb0da4f9fba_0_16">
            <a:extLst>
              <a:ext uri="{FF2B5EF4-FFF2-40B4-BE49-F238E27FC236}">
                <a16:creationId xmlns:a16="http://schemas.microsoft.com/office/drawing/2014/main" id="{A0958D8D-C22C-8447-A810-6E4112A9AC20}"/>
              </a:ext>
            </a:extLst>
          </p:cNvPr>
          <p:cNvSpPr/>
          <p:nvPr userDrawn="1"/>
        </p:nvSpPr>
        <p:spPr>
          <a:xfrm>
            <a:off x="1856151" y="2136430"/>
            <a:ext cx="2409300" cy="2409300"/>
          </a:xfrm>
          <a:prstGeom prst="ellipse">
            <a:avLst/>
          </a:prstGeom>
          <a:solidFill>
            <a:srgbClr val="80CDE8"/>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9" name="Google Shape;48;gb0da4f9fba_0_16">
            <a:extLst>
              <a:ext uri="{FF2B5EF4-FFF2-40B4-BE49-F238E27FC236}">
                <a16:creationId xmlns:a16="http://schemas.microsoft.com/office/drawing/2014/main" id="{8F4CF994-B328-084F-B385-3D32A4520ADF}"/>
              </a:ext>
            </a:extLst>
          </p:cNvPr>
          <p:cNvSpPr txBox="1">
            <a:spLocks noGrp="1"/>
          </p:cNvSpPr>
          <p:nvPr>
            <p:ph type="body" idx="1"/>
          </p:nvPr>
        </p:nvSpPr>
        <p:spPr>
          <a:xfrm>
            <a:off x="4784950" y="1059538"/>
            <a:ext cx="3779700" cy="3683700"/>
          </a:xfrm>
          <a:prstGeom prst="rect">
            <a:avLst/>
          </a:prstGeom>
          <a:noFill/>
          <a:ln>
            <a:noFill/>
          </a:ln>
        </p:spPr>
        <p:txBody>
          <a:bodyPr spcFirstLastPara="1" wrap="square" lIns="91425" tIns="45700" rIns="91425" bIns="45700" anchor="t" anchorCtr="0">
            <a:noAutofit/>
          </a:bodyPr>
          <a:lstStyle>
            <a:lvl1pPr marL="457200" lvl="0" indent="-342900" algn="l" rtl="0">
              <a:lnSpc>
                <a:spcPct val="90000"/>
              </a:lnSpc>
              <a:spcBef>
                <a:spcPts val="750"/>
              </a:spcBef>
              <a:spcAft>
                <a:spcPts val="0"/>
              </a:spcAft>
              <a:buClr>
                <a:srgbClr val="666666"/>
              </a:buClr>
              <a:buSzPts val="1800"/>
              <a:buChar char="•"/>
              <a:defRPr sz="1800">
                <a:solidFill>
                  <a:srgbClr val="666666"/>
                </a:solidFill>
                <a:latin typeface="Arial"/>
                <a:ea typeface="Arial"/>
                <a:cs typeface="Arial"/>
                <a:sym typeface="Arial"/>
              </a:defRPr>
            </a:lvl1pPr>
            <a:lvl2pPr marL="914400" lvl="1" indent="-330200" algn="l" rtl="0">
              <a:lnSpc>
                <a:spcPct val="90000"/>
              </a:lnSpc>
              <a:spcBef>
                <a:spcPts val="375"/>
              </a:spcBef>
              <a:spcAft>
                <a:spcPts val="0"/>
              </a:spcAft>
              <a:buClr>
                <a:srgbClr val="666666"/>
              </a:buClr>
              <a:buSzPts val="1600"/>
              <a:buChar char="•"/>
              <a:defRPr sz="1600">
                <a:solidFill>
                  <a:srgbClr val="666666"/>
                </a:solidFill>
                <a:latin typeface="Arial"/>
                <a:ea typeface="Arial"/>
                <a:cs typeface="Arial"/>
                <a:sym typeface="Arial"/>
              </a:defRPr>
            </a:lvl2pPr>
            <a:lvl3pPr marL="1371600" lvl="2" indent="-330200" algn="l" rtl="0">
              <a:lnSpc>
                <a:spcPct val="90000"/>
              </a:lnSpc>
              <a:spcBef>
                <a:spcPts val="375"/>
              </a:spcBef>
              <a:spcAft>
                <a:spcPts val="0"/>
              </a:spcAft>
              <a:buClr>
                <a:srgbClr val="666666"/>
              </a:buClr>
              <a:buSzPts val="1600"/>
              <a:buChar char="•"/>
              <a:defRPr sz="1300">
                <a:solidFill>
                  <a:srgbClr val="666666"/>
                </a:solidFill>
                <a:latin typeface="Arial"/>
                <a:ea typeface="Arial"/>
                <a:cs typeface="Arial"/>
                <a:sym typeface="Arial"/>
              </a:defRPr>
            </a:lvl3pPr>
            <a:lvl4pPr marL="1828800" lvl="3" indent="-336550" algn="l" rtl="0">
              <a:lnSpc>
                <a:spcPct val="90000"/>
              </a:lnSpc>
              <a:spcBef>
                <a:spcPts val="375"/>
              </a:spcBef>
              <a:spcAft>
                <a:spcPts val="0"/>
              </a:spcAft>
              <a:buClr>
                <a:srgbClr val="666666"/>
              </a:buClr>
              <a:buSzPts val="1700"/>
              <a:buChar char="•"/>
              <a:defRPr sz="1250">
                <a:solidFill>
                  <a:srgbClr val="666666"/>
                </a:solidFill>
                <a:latin typeface="Arial"/>
                <a:ea typeface="Arial"/>
                <a:cs typeface="Arial"/>
                <a:sym typeface="Arial"/>
              </a:defRPr>
            </a:lvl4pPr>
            <a:lvl5pPr marL="2286000" lvl="4" indent="-336550" algn="l" rtl="0">
              <a:lnSpc>
                <a:spcPct val="90000"/>
              </a:lnSpc>
              <a:spcBef>
                <a:spcPts val="375"/>
              </a:spcBef>
              <a:spcAft>
                <a:spcPts val="0"/>
              </a:spcAft>
              <a:buClr>
                <a:srgbClr val="666666"/>
              </a:buClr>
              <a:buSzPts val="1700"/>
              <a:buChar char="•"/>
              <a:defRPr sz="1250">
                <a:solidFill>
                  <a:srgbClr val="666666"/>
                </a:solidFill>
                <a:latin typeface="Arial"/>
                <a:ea typeface="Arial"/>
                <a:cs typeface="Arial"/>
                <a:sym typeface="Arial"/>
              </a:defRPr>
            </a:lvl5pPr>
            <a:lvl6pPr marL="2743200" lvl="5" indent="-336550" algn="l" rtl="0">
              <a:lnSpc>
                <a:spcPct val="90000"/>
              </a:lnSpc>
              <a:spcBef>
                <a:spcPts val="375"/>
              </a:spcBef>
              <a:spcAft>
                <a:spcPts val="0"/>
              </a:spcAft>
              <a:buClr>
                <a:srgbClr val="666666"/>
              </a:buClr>
              <a:buSzPts val="1700"/>
              <a:buChar char="•"/>
              <a:defRPr sz="1250">
                <a:solidFill>
                  <a:srgbClr val="666666"/>
                </a:solidFill>
                <a:latin typeface="Arial"/>
                <a:ea typeface="Arial"/>
                <a:cs typeface="Arial"/>
                <a:sym typeface="Arial"/>
              </a:defRPr>
            </a:lvl6pPr>
            <a:lvl7pPr marL="3200400" lvl="6" indent="-336550" algn="l" rtl="0">
              <a:lnSpc>
                <a:spcPct val="90000"/>
              </a:lnSpc>
              <a:spcBef>
                <a:spcPts val="375"/>
              </a:spcBef>
              <a:spcAft>
                <a:spcPts val="0"/>
              </a:spcAft>
              <a:buClr>
                <a:srgbClr val="666666"/>
              </a:buClr>
              <a:buSzPts val="1700"/>
              <a:buChar char="•"/>
              <a:defRPr sz="1250">
                <a:solidFill>
                  <a:srgbClr val="666666"/>
                </a:solidFill>
                <a:latin typeface="Arial"/>
                <a:ea typeface="Arial"/>
                <a:cs typeface="Arial"/>
                <a:sym typeface="Arial"/>
              </a:defRPr>
            </a:lvl7pPr>
            <a:lvl8pPr marL="3657600" lvl="7" indent="-336550" algn="l" rtl="0">
              <a:lnSpc>
                <a:spcPct val="90000"/>
              </a:lnSpc>
              <a:spcBef>
                <a:spcPts val="375"/>
              </a:spcBef>
              <a:spcAft>
                <a:spcPts val="0"/>
              </a:spcAft>
              <a:buClr>
                <a:srgbClr val="666666"/>
              </a:buClr>
              <a:buSzPts val="1700"/>
              <a:buChar char="•"/>
              <a:defRPr sz="1250">
                <a:solidFill>
                  <a:srgbClr val="666666"/>
                </a:solidFill>
                <a:latin typeface="Arial"/>
                <a:ea typeface="Arial"/>
                <a:cs typeface="Arial"/>
                <a:sym typeface="Arial"/>
              </a:defRPr>
            </a:lvl8pPr>
            <a:lvl9pPr marL="4114800" lvl="8" indent="-336550" algn="l" rtl="0">
              <a:lnSpc>
                <a:spcPct val="90000"/>
              </a:lnSpc>
              <a:spcBef>
                <a:spcPts val="375"/>
              </a:spcBef>
              <a:spcAft>
                <a:spcPts val="0"/>
              </a:spcAft>
              <a:buClr>
                <a:srgbClr val="666666"/>
              </a:buClr>
              <a:buSzPts val="1700"/>
              <a:buChar char="•"/>
              <a:defRPr sz="1250">
                <a:solidFill>
                  <a:srgbClr val="666666"/>
                </a:solidFill>
                <a:latin typeface="Arial"/>
                <a:ea typeface="Arial"/>
                <a:cs typeface="Arial"/>
                <a:sym typeface="Arial"/>
              </a:defRPr>
            </a:lvl9pPr>
          </a:lstStyle>
          <a:p>
            <a:endParaRPr/>
          </a:p>
        </p:txBody>
      </p:sp>
      <p:sp>
        <p:nvSpPr>
          <p:cNvPr id="10" name="Google Shape;49;gb0da4f9fba_0_16">
            <a:extLst>
              <a:ext uri="{FF2B5EF4-FFF2-40B4-BE49-F238E27FC236}">
                <a16:creationId xmlns:a16="http://schemas.microsoft.com/office/drawing/2014/main" id="{A01F1136-E070-5341-AE25-6AEF18BB9DBD}"/>
              </a:ext>
            </a:extLst>
          </p:cNvPr>
          <p:cNvSpPr txBox="1">
            <a:spLocks noGrp="1"/>
          </p:cNvSpPr>
          <p:nvPr>
            <p:ph type="subTitle" idx="2"/>
          </p:nvPr>
        </p:nvSpPr>
        <p:spPr>
          <a:xfrm>
            <a:off x="4784875" y="167350"/>
            <a:ext cx="4074900" cy="892200"/>
          </a:xfrm>
          <a:prstGeom prst="rect">
            <a:avLst/>
          </a:prstGeom>
        </p:spPr>
        <p:txBody>
          <a:bodyPr spcFirstLastPara="1" wrap="square" lIns="91425" tIns="45700" rIns="91425" bIns="45700" anchor="t" anchorCtr="0">
            <a:noAutofit/>
          </a:bodyPr>
          <a:lstStyle>
            <a:lvl1pPr lvl="0" rtl="0">
              <a:spcBef>
                <a:spcPts val="750"/>
              </a:spcBef>
              <a:spcAft>
                <a:spcPts val="0"/>
              </a:spcAft>
              <a:buClr>
                <a:srgbClr val="70C2E2"/>
              </a:buClr>
              <a:buSzPts val="2100"/>
              <a:buNone/>
              <a:defRPr b="1">
                <a:solidFill>
                  <a:srgbClr val="70C2E2"/>
                </a:solidFill>
              </a:defRPr>
            </a:lvl1pPr>
            <a:lvl2pPr lvl="1" rtl="0">
              <a:spcBef>
                <a:spcPts val="375"/>
              </a:spcBef>
              <a:spcAft>
                <a:spcPts val="0"/>
              </a:spcAft>
              <a:buSzPts val="1800"/>
              <a:buNone/>
              <a:defRPr/>
            </a:lvl2pPr>
            <a:lvl3pPr lvl="2" rtl="0">
              <a:spcBef>
                <a:spcPts val="375"/>
              </a:spcBef>
              <a:spcAft>
                <a:spcPts val="0"/>
              </a:spcAft>
              <a:buSzPts val="1500"/>
              <a:buNone/>
              <a:defRPr/>
            </a:lvl3pPr>
            <a:lvl4pPr lvl="3" rtl="0">
              <a:spcBef>
                <a:spcPts val="375"/>
              </a:spcBef>
              <a:spcAft>
                <a:spcPts val="0"/>
              </a:spcAft>
              <a:buSzPts val="1350"/>
              <a:buNone/>
              <a:defRPr/>
            </a:lvl4pPr>
            <a:lvl5pPr lvl="4" rtl="0">
              <a:spcBef>
                <a:spcPts val="375"/>
              </a:spcBef>
              <a:spcAft>
                <a:spcPts val="0"/>
              </a:spcAft>
              <a:buSzPts val="1350"/>
              <a:buNone/>
              <a:defRPr/>
            </a:lvl5pPr>
            <a:lvl6pPr lvl="5" rtl="0">
              <a:spcBef>
                <a:spcPts val="375"/>
              </a:spcBef>
              <a:spcAft>
                <a:spcPts val="0"/>
              </a:spcAft>
              <a:buSzPts val="1350"/>
              <a:buNone/>
              <a:defRPr/>
            </a:lvl6pPr>
            <a:lvl7pPr lvl="6" rtl="0">
              <a:spcBef>
                <a:spcPts val="375"/>
              </a:spcBef>
              <a:spcAft>
                <a:spcPts val="0"/>
              </a:spcAft>
              <a:buSzPts val="1350"/>
              <a:buNone/>
              <a:defRPr/>
            </a:lvl7pPr>
            <a:lvl8pPr lvl="7" rtl="0">
              <a:spcBef>
                <a:spcPts val="375"/>
              </a:spcBef>
              <a:spcAft>
                <a:spcPts val="0"/>
              </a:spcAft>
              <a:buSzPts val="1350"/>
              <a:buNone/>
              <a:defRPr/>
            </a:lvl8pPr>
            <a:lvl9pPr lvl="8" rtl="0">
              <a:spcBef>
                <a:spcPts val="375"/>
              </a:spcBef>
              <a:spcAft>
                <a:spcPts val="0"/>
              </a:spcAft>
              <a:buSzPts val="1350"/>
              <a:buNone/>
              <a:defRPr/>
            </a:lvl9pPr>
          </a:lstStyle>
          <a:p>
            <a:endParaRPr dirty="0"/>
          </a:p>
        </p:txBody>
      </p:sp>
      <p:sp>
        <p:nvSpPr>
          <p:cNvPr id="11" name="Google Shape;50;gb0da4f9fba_0_16">
            <a:extLst>
              <a:ext uri="{FF2B5EF4-FFF2-40B4-BE49-F238E27FC236}">
                <a16:creationId xmlns:a16="http://schemas.microsoft.com/office/drawing/2014/main" id="{DAE9A392-13B8-2B4D-8242-A57D8436749E}"/>
              </a:ext>
            </a:extLst>
          </p:cNvPr>
          <p:cNvSpPr txBox="1">
            <a:spLocks noGrp="1"/>
          </p:cNvSpPr>
          <p:nvPr>
            <p:ph type="title"/>
          </p:nvPr>
        </p:nvSpPr>
        <p:spPr>
          <a:xfrm>
            <a:off x="2096181" y="2378722"/>
            <a:ext cx="2001600" cy="1904400"/>
          </a:xfrm>
          <a:prstGeom prst="rect">
            <a:avLst/>
          </a:prstGeom>
          <a:noFill/>
          <a:ln>
            <a:noFill/>
          </a:ln>
        </p:spPr>
        <p:txBody>
          <a:bodyPr spcFirstLastPara="1" wrap="square" lIns="91425" tIns="45700" rIns="91425" bIns="45700" anchor="ctr" anchorCtr="0">
            <a:noAutofit/>
          </a:bodyPr>
          <a:lstStyle>
            <a:lvl1pPr lvl="0" algn="ctr" rtl="0">
              <a:lnSpc>
                <a:spcPct val="90000"/>
              </a:lnSpc>
              <a:spcBef>
                <a:spcPts val="0"/>
              </a:spcBef>
              <a:spcAft>
                <a:spcPts val="0"/>
              </a:spcAft>
              <a:buClr>
                <a:schemeClr val="lt1"/>
              </a:buClr>
              <a:buSzPts val="1400"/>
              <a:buFont typeface="Arial"/>
              <a:buNone/>
              <a:defRPr sz="1400" i="1">
                <a:solidFill>
                  <a:schemeClr val="lt1"/>
                </a:solidFill>
                <a:latin typeface="Arial"/>
                <a:ea typeface="Arial"/>
                <a:cs typeface="Arial"/>
                <a:sym typeface="Arial"/>
              </a:defRPr>
            </a:lvl1pPr>
            <a:lvl2pPr lvl="1" algn="l" rtl="0">
              <a:lnSpc>
                <a:spcPct val="100000"/>
              </a:lnSpc>
              <a:spcBef>
                <a:spcPts val="0"/>
              </a:spcBef>
              <a:spcAft>
                <a:spcPts val="0"/>
              </a:spcAft>
              <a:buSzPts val="1400"/>
              <a:buNone/>
              <a:defRPr i="1"/>
            </a:lvl2pPr>
            <a:lvl3pPr lvl="2" algn="l" rtl="0">
              <a:lnSpc>
                <a:spcPct val="100000"/>
              </a:lnSpc>
              <a:spcBef>
                <a:spcPts val="0"/>
              </a:spcBef>
              <a:spcAft>
                <a:spcPts val="0"/>
              </a:spcAft>
              <a:buSzPts val="1400"/>
              <a:buNone/>
              <a:defRPr i="1"/>
            </a:lvl3pPr>
            <a:lvl4pPr lvl="3" algn="l" rtl="0">
              <a:lnSpc>
                <a:spcPct val="100000"/>
              </a:lnSpc>
              <a:spcBef>
                <a:spcPts val="0"/>
              </a:spcBef>
              <a:spcAft>
                <a:spcPts val="0"/>
              </a:spcAft>
              <a:buSzPts val="1400"/>
              <a:buNone/>
              <a:defRPr i="1"/>
            </a:lvl4pPr>
            <a:lvl5pPr lvl="4" algn="l" rtl="0">
              <a:lnSpc>
                <a:spcPct val="100000"/>
              </a:lnSpc>
              <a:spcBef>
                <a:spcPts val="0"/>
              </a:spcBef>
              <a:spcAft>
                <a:spcPts val="0"/>
              </a:spcAft>
              <a:buSzPts val="1400"/>
              <a:buNone/>
              <a:defRPr i="1"/>
            </a:lvl5pPr>
            <a:lvl6pPr lvl="5" algn="l" rtl="0">
              <a:lnSpc>
                <a:spcPct val="100000"/>
              </a:lnSpc>
              <a:spcBef>
                <a:spcPts val="0"/>
              </a:spcBef>
              <a:spcAft>
                <a:spcPts val="0"/>
              </a:spcAft>
              <a:buSzPts val="1400"/>
              <a:buNone/>
              <a:defRPr i="1"/>
            </a:lvl6pPr>
            <a:lvl7pPr lvl="6" algn="l" rtl="0">
              <a:lnSpc>
                <a:spcPct val="100000"/>
              </a:lnSpc>
              <a:spcBef>
                <a:spcPts val="0"/>
              </a:spcBef>
              <a:spcAft>
                <a:spcPts val="0"/>
              </a:spcAft>
              <a:buSzPts val="1400"/>
              <a:buNone/>
              <a:defRPr i="1"/>
            </a:lvl7pPr>
            <a:lvl8pPr lvl="7" algn="l" rtl="0">
              <a:lnSpc>
                <a:spcPct val="100000"/>
              </a:lnSpc>
              <a:spcBef>
                <a:spcPts val="0"/>
              </a:spcBef>
              <a:spcAft>
                <a:spcPts val="0"/>
              </a:spcAft>
              <a:buSzPts val="1400"/>
              <a:buNone/>
              <a:defRPr i="1"/>
            </a:lvl8pPr>
            <a:lvl9pPr lvl="8" algn="l" rtl="0">
              <a:lnSpc>
                <a:spcPct val="100000"/>
              </a:lnSpc>
              <a:spcBef>
                <a:spcPts val="0"/>
              </a:spcBef>
              <a:spcAft>
                <a:spcPts val="0"/>
              </a:spcAft>
              <a:buSzPts val="1400"/>
              <a:buNone/>
              <a:defRPr i="1"/>
            </a:lvl9pPr>
          </a:lstStyle>
          <a:p>
            <a:endParaRPr dirty="0"/>
          </a:p>
        </p:txBody>
      </p:sp>
      <p:pic>
        <p:nvPicPr>
          <p:cNvPr id="2" name="Google Shape;32;p40">
            <a:extLst>
              <a:ext uri="{FF2B5EF4-FFF2-40B4-BE49-F238E27FC236}">
                <a16:creationId xmlns:a16="http://schemas.microsoft.com/office/drawing/2014/main" id="{9299FFD3-FE70-2C3D-DB7C-E2C843832BC6}"/>
              </a:ext>
            </a:extLst>
          </p:cNvPr>
          <p:cNvPicPr preferRelativeResize="0"/>
          <p:nvPr userDrawn="1"/>
        </p:nvPicPr>
        <p:blipFill>
          <a:blip r:embed="rId3"/>
          <a:srcRect/>
          <a:stretch/>
        </p:blipFill>
        <p:spPr>
          <a:xfrm>
            <a:off x="7780234" y="4700761"/>
            <a:ext cx="1010581" cy="365760"/>
          </a:xfrm>
          <a:prstGeom prst="rect">
            <a:avLst/>
          </a:prstGeom>
          <a:noFill/>
          <a:ln>
            <a:noFill/>
          </a:ln>
        </p:spPr>
      </p:pic>
    </p:spTree>
    <p:extLst>
      <p:ext uri="{BB962C8B-B14F-4D97-AF65-F5344CB8AC3E}">
        <p14:creationId xmlns:p14="http://schemas.microsoft.com/office/powerpoint/2010/main" val="113618912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2_Vain otsikko 1" preserve="1">
  <p:cSld name="ivf">
    <p:spTree>
      <p:nvGrpSpPr>
        <p:cNvPr id="1" name="Shape 43"/>
        <p:cNvGrpSpPr/>
        <p:nvPr/>
      </p:nvGrpSpPr>
      <p:grpSpPr>
        <a:xfrm>
          <a:off x="0" y="0"/>
          <a:ext cx="0" cy="0"/>
          <a:chOff x="0" y="0"/>
          <a:chExt cx="0" cy="0"/>
        </a:xfrm>
      </p:grpSpPr>
      <p:pic>
        <p:nvPicPr>
          <p:cNvPr id="3" name="Kuva 2">
            <a:extLst>
              <a:ext uri="{FF2B5EF4-FFF2-40B4-BE49-F238E27FC236}">
                <a16:creationId xmlns:a16="http://schemas.microsoft.com/office/drawing/2014/main" id="{62E227BC-2585-1A4A-9EA0-A907B419FC70}"/>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439022" y="0"/>
            <a:ext cx="3851413" cy="5143500"/>
          </a:xfrm>
          <a:prstGeom prst="rect">
            <a:avLst/>
          </a:prstGeom>
        </p:spPr>
      </p:pic>
      <p:sp>
        <p:nvSpPr>
          <p:cNvPr id="46" name="Google Shape;46;gb0da4f9fba_0_16"/>
          <p:cNvSpPr/>
          <p:nvPr/>
        </p:nvSpPr>
        <p:spPr>
          <a:xfrm>
            <a:off x="1679621" y="1959900"/>
            <a:ext cx="2762400" cy="2762400"/>
          </a:xfrm>
          <a:prstGeom prst="ellipse">
            <a:avLst/>
          </a:prstGeom>
          <a:solidFill>
            <a:srgbClr val="80CDE8">
              <a:alpha val="40000"/>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47" name="Google Shape;47;gb0da4f9fba_0_16"/>
          <p:cNvSpPr/>
          <p:nvPr/>
        </p:nvSpPr>
        <p:spPr>
          <a:xfrm>
            <a:off x="1856151" y="2136430"/>
            <a:ext cx="2409300" cy="2409300"/>
          </a:xfrm>
          <a:prstGeom prst="ellipse">
            <a:avLst/>
          </a:prstGeom>
          <a:solidFill>
            <a:srgbClr val="80CDE8"/>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48" name="Google Shape;48;gb0da4f9fba_0_16"/>
          <p:cNvSpPr txBox="1">
            <a:spLocks noGrp="1"/>
          </p:cNvSpPr>
          <p:nvPr>
            <p:ph type="body" idx="1"/>
          </p:nvPr>
        </p:nvSpPr>
        <p:spPr>
          <a:xfrm>
            <a:off x="4784950" y="1059538"/>
            <a:ext cx="3779700" cy="3683700"/>
          </a:xfrm>
          <a:prstGeom prst="rect">
            <a:avLst/>
          </a:prstGeom>
          <a:noFill/>
          <a:ln>
            <a:noFill/>
          </a:ln>
        </p:spPr>
        <p:txBody>
          <a:bodyPr spcFirstLastPara="1" wrap="square" lIns="91425" tIns="45700" rIns="91425" bIns="45700" anchor="t" anchorCtr="0">
            <a:noAutofit/>
          </a:bodyPr>
          <a:lstStyle>
            <a:lvl1pPr marL="457200" lvl="0" indent="-342900" algn="l" rtl="0">
              <a:lnSpc>
                <a:spcPct val="90000"/>
              </a:lnSpc>
              <a:spcBef>
                <a:spcPts val="750"/>
              </a:spcBef>
              <a:spcAft>
                <a:spcPts val="0"/>
              </a:spcAft>
              <a:buClr>
                <a:srgbClr val="666666"/>
              </a:buClr>
              <a:buSzPts val="1800"/>
              <a:buChar char="•"/>
              <a:defRPr sz="1800">
                <a:solidFill>
                  <a:srgbClr val="666666"/>
                </a:solidFill>
                <a:latin typeface="Arial"/>
                <a:ea typeface="Arial"/>
                <a:cs typeface="Arial"/>
                <a:sym typeface="Arial"/>
              </a:defRPr>
            </a:lvl1pPr>
            <a:lvl2pPr marL="914400" lvl="1" indent="-330200" algn="l" rtl="0">
              <a:lnSpc>
                <a:spcPct val="90000"/>
              </a:lnSpc>
              <a:spcBef>
                <a:spcPts val="375"/>
              </a:spcBef>
              <a:spcAft>
                <a:spcPts val="0"/>
              </a:spcAft>
              <a:buClr>
                <a:srgbClr val="666666"/>
              </a:buClr>
              <a:buSzPts val="1600"/>
              <a:buChar char="•"/>
              <a:defRPr sz="1600">
                <a:solidFill>
                  <a:srgbClr val="666666"/>
                </a:solidFill>
                <a:latin typeface="Arial"/>
                <a:ea typeface="Arial"/>
                <a:cs typeface="Arial"/>
                <a:sym typeface="Arial"/>
              </a:defRPr>
            </a:lvl2pPr>
            <a:lvl3pPr marL="1371600" lvl="2" indent="-330200" algn="l" rtl="0">
              <a:lnSpc>
                <a:spcPct val="90000"/>
              </a:lnSpc>
              <a:spcBef>
                <a:spcPts val="375"/>
              </a:spcBef>
              <a:spcAft>
                <a:spcPts val="0"/>
              </a:spcAft>
              <a:buClr>
                <a:srgbClr val="666666"/>
              </a:buClr>
              <a:buSzPts val="1600"/>
              <a:buChar char="•"/>
              <a:defRPr sz="1300">
                <a:solidFill>
                  <a:srgbClr val="666666"/>
                </a:solidFill>
                <a:latin typeface="Arial"/>
                <a:ea typeface="Arial"/>
                <a:cs typeface="Arial"/>
                <a:sym typeface="Arial"/>
              </a:defRPr>
            </a:lvl3pPr>
            <a:lvl4pPr marL="1828800" lvl="3" indent="-336550" algn="l" rtl="0">
              <a:lnSpc>
                <a:spcPct val="90000"/>
              </a:lnSpc>
              <a:spcBef>
                <a:spcPts val="375"/>
              </a:spcBef>
              <a:spcAft>
                <a:spcPts val="0"/>
              </a:spcAft>
              <a:buClr>
                <a:srgbClr val="666666"/>
              </a:buClr>
              <a:buSzPts val="1700"/>
              <a:buChar char="•"/>
              <a:defRPr sz="1250">
                <a:solidFill>
                  <a:srgbClr val="666666"/>
                </a:solidFill>
                <a:latin typeface="Arial"/>
                <a:ea typeface="Arial"/>
                <a:cs typeface="Arial"/>
                <a:sym typeface="Arial"/>
              </a:defRPr>
            </a:lvl4pPr>
            <a:lvl5pPr marL="2286000" lvl="4" indent="-336550" algn="l" rtl="0">
              <a:lnSpc>
                <a:spcPct val="90000"/>
              </a:lnSpc>
              <a:spcBef>
                <a:spcPts val="375"/>
              </a:spcBef>
              <a:spcAft>
                <a:spcPts val="0"/>
              </a:spcAft>
              <a:buClr>
                <a:srgbClr val="666666"/>
              </a:buClr>
              <a:buSzPts val="1700"/>
              <a:buChar char="•"/>
              <a:defRPr sz="1250">
                <a:solidFill>
                  <a:srgbClr val="666666"/>
                </a:solidFill>
                <a:latin typeface="Arial"/>
                <a:ea typeface="Arial"/>
                <a:cs typeface="Arial"/>
                <a:sym typeface="Arial"/>
              </a:defRPr>
            </a:lvl5pPr>
            <a:lvl6pPr marL="2743200" lvl="5" indent="-336550" algn="l" rtl="0">
              <a:lnSpc>
                <a:spcPct val="90000"/>
              </a:lnSpc>
              <a:spcBef>
                <a:spcPts val="375"/>
              </a:spcBef>
              <a:spcAft>
                <a:spcPts val="0"/>
              </a:spcAft>
              <a:buClr>
                <a:srgbClr val="666666"/>
              </a:buClr>
              <a:buSzPts val="1700"/>
              <a:buChar char="•"/>
              <a:defRPr sz="1250">
                <a:solidFill>
                  <a:srgbClr val="666666"/>
                </a:solidFill>
                <a:latin typeface="Arial"/>
                <a:ea typeface="Arial"/>
                <a:cs typeface="Arial"/>
                <a:sym typeface="Arial"/>
              </a:defRPr>
            </a:lvl6pPr>
            <a:lvl7pPr marL="3200400" lvl="6" indent="-336550" algn="l" rtl="0">
              <a:lnSpc>
                <a:spcPct val="90000"/>
              </a:lnSpc>
              <a:spcBef>
                <a:spcPts val="375"/>
              </a:spcBef>
              <a:spcAft>
                <a:spcPts val="0"/>
              </a:spcAft>
              <a:buClr>
                <a:srgbClr val="666666"/>
              </a:buClr>
              <a:buSzPts val="1700"/>
              <a:buChar char="•"/>
              <a:defRPr sz="1250">
                <a:solidFill>
                  <a:srgbClr val="666666"/>
                </a:solidFill>
                <a:latin typeface="Arial"/>
                <a:ea typeface="Arial"/>
                <a:cs typeface="Arial"/>
                <a:sym typeface="Arial"/>
              </a:defRPr>
            </a:lvl7pPr>
            <a:lvl8pPr marL="3657600" lvl="7" indent="-336550" algn="l" rtl="0">
              <a:lnSpc>
                <a:spcPct val="90000"/>
              </a:lnSpc>
              <a:spcBef>
                <a:spcPts val="375"/>
              </a:spcBef>
              <a:spcAft>
                <a:spcPts val="0"/>
              </a:spcAft>
              <a:buClr>
                <a:srgbClr val="666666"/>
              </a:buClr>
              <a:buSzPts val="1700"/>
              <a:buChar char="•"/>
              <a:defRPr sz="1250">
                <a:solidFill>
                  <a:srgbClr val="666666"/>
                </a:solidFill>
                <a:latin typeface="Arial"/>
                <a:ea typeface="Arial"/>
                <a:cs typeface="Arial"/>
                <a:sym typeface="Arial"/>
              </a:defRPr>
            </a:lvl8pPr>
            <a:lvl9pPr marL="4114800" lvl="8" indent="-336550" algn="l" rtl="0">
              <a:lnSpc>
                <a:spcPct val="90000"/>
              </a:lnSpc>
              <a:spcBef>
                <a:spcPts val="375"/>
              </a:spcBef>
              <a:spcAft>
                <a:spcPts val="0"/>
              </a:spcAft>
              <a:buClr>
                <a:srgbClr val="666666"/>
              </a:buClr>
              <a:buSzPts val="1700"/>
              <a:buChar char="•"/>
              <a:defRPr sz="1250">
                <a:solidFill>
                  <a:srgbClr val="666666"/>
                </a:solidFill>
                <a:latin typeface="Arial"/>
                <a:ea typeface="Arial"/>
                <a:cs typeface="Arial"/>
                <a:sym typeface="Arial"/>
              </a:defRPr>
            </a:lvl9pPr>
          </a:lstStyle>
          <a:p>
            <a:endParaRPr/>
          </a:p>
        </p:txBody>
      </p:sp>
      <p:sp>
        <p:nvSpPr>
          <p:cNvPr id="49" name="Google Shape;49;gb0da4f9fba_0_16"/>
          <p:cNvSpPr txBox="1">
            <a:spLocks noGrp="1"/>
          </p:cNvSpPr>
          <p:nvPr>
            <p:ph type="subTitle" idx="2"/>
          </p:nvPr>
        </p:nvSpPr>
        <p:spPr>
          <a:xfrm>
            <a:off x="4784875" y="167350"/>
            <a:ext cx="4074900" cy="892200"/>
          </a:xfrm>
          <a:prstGeom prst="rect">
            <a:avLst/>
          </a:prstGeom>
        </p:spPr>
        <p:txBody>
          <a:bodyPr spcFirstLastPara="1" wrap="square" lIns="91425" tIns="45700" rIns="91425" bIns="45700" anchor="t" anchorCtr="0">
            <a:noAutofit/>
          </a:bodyPr>
          <a:lstStyle>
            <a:lvl1pPr lvl="0" rtl="0">
              <a:spcBef>
                <a:spcPts val="750"/>
              </a:spcBef>
              <a:spcAft>
                <a:spcPts val="0"/>
              </a:spcAft>
              <a:buClr>
                <a:srgbClr val="70C2E2"/>
              </a:buClr>
              <a:buSzPts val="2100"/>
              <a:buNone/>
              <a:defRPr b="1">
                <a:solidFill>
                  <a:srgbClr val="70C2E2"/>
                </a:solidFill>
              </a:defRPr>
            </a:lvl1pPr>
            <a:lvl2pPr lvl="1" rtl="0">
              <a:spcBef>
                <a:spcPts val="375"/>
              </a:spcBef>
              <a:spcAft>
                <a:spcPts val="0"/>
              </a:spcAft>
              <a:buSzPts val="1800"/>
              <a:buNone/>
              <a:defRPr/>
            </a:lvl2pPr>
            <a:lvl3pPr lvl="2" rtl="0">
              <a:spcBef>
                <a:spcPts val="375"/>
              </a:spcBef>
              <a:spcAft>
                <a:spcPts val="0"/>
              </a:spcAft>
              <a:buSzPts val="1500"/>
              <a:buNone/>
              <a:defRPr/>
            </a:lvl3pPr>
            <a:lvl4pPr lvl="3" rtl="0">
              <a:spcBef>
                <a:spcPts val="375"/>
              </a:spcBef>
              <a:spcAft>
                <a:spcPts val="0"/>
              </a:spcAft>
              <a:buSzPts val="1350"/>
              <a:buNone/>
              <a:defRPr/>
            </a:lvl4pPr>
            <a:lvl5pPr lvl="4" rtl="0">
              <a:spcBef>
                <a:spcPts val="375"/>
              </a:spcBef>
              <a:spcAft>
                <a:spcPts val="0"/>
              </a:spcAft>
              <a:buSzPts val="1350"/>
              <a:buNone/>
              <a:defRPr/>
            </a:lvl5pPr>
            <a:lvl6pPr lvl="5" rtl="0">
              <a:spcBef>
                <a:spcPts val="375"/>
              </a:spcBef>
              <a:spcAft>
                <a:spcPts val="0"/>
              </a:spcAft>
              <a:buSzPts val="1350"/>
              <a:buNone/>
              <a:defRPr/>
            </a:lvl6pPr>
            <a:lvl7pPr lvl="6" rtl="0">
              <a:spcBef>
                <a:spcPts val="375"/>
              </a:spcBef>
              <a:spcAft>
                <a:spcPts val="0"/>
              </a:spcAft>
              <a:buSzPts val="1350"/>
              <a:buNone/>
              <a:defRPr/>
            </a:lvl7pPr>
            <a:lvl8pPr lvl="7" rtl="0">
              <a:spcBef>
                <a:spcPts val="375"/>
              </a:spcBef>
              <a:spcAft>
                <a:spcPts val="0"/>
              </a:spcAft>
              <a:buSzPts val="1350"/>
              <a:buNone/>
              <a:defRPr/>
            </a:lvl8pPr>
            <a:lvl9pPr lvl="8" rtl="0">
              <a:spcBef>
                <a:spcPts val="375"/>
              </a:spcBef>
              <a:spcAft>
                <a:spcPts val="0"/>
              </a:spcAft>
              <a:buSzPts val="1350"/>
              <a:buNone/>
              <a:defRPr/>
            </a:lvl9pPr>
          </a:lstStyle>
          <a:p>
            <a:endParaRPr dirty="0"/>
          </a:p>
        </p:txBody>
      </p:sp>
      <p:sp>
        <p:nvSpPr>
          <p:cNvPr id="50" name="Google Shape;50;gb0da4f9fba_0_16"/>
          <p:cNvSpPr txBox="1">
            <a:spLocks noGrp="1"/>
          </p:cNvSpPr>
          <p:nvPr>
            <p:ph type="title"/>
          </p:nvPr>
        </p:nvSpPr>
        <p:spPr>
          <a:xfrm>
            <a:off x="2096181" y="2378722"/>
            <a:ext cx="2001600" cy="1904400"/>
          </a:xfrm>
          <a:prstGeom prst="rect">
            <a:avLst/>
          </a:prstGeom>
          <a:noFill/>
          <a:ln>
            <a:noFill/>
          </a:ln>
        </p:spPr>
        <p:txBody>
          <a:bodyPr spcFirstLastPara="1" wrap="square" lIns="91425" tIns="45700" rIns="91425" bIns="45700" anchor="ctr" anchorCtr="0">
            <a:noAutofit/>
          </a:bodyPr>
          <a:lstStyle>
            <a:lvl1pPr lvl="0" algn="ctr" rtl="0">
              <a:lnSpc>
                <a:spcPct val="90000"/>
              </a:lnSpc>
              <a:spcBef>
                <a:spcPts val="0"/>
              </a:spcBef>
              <a:spcAft>
                <a:spcPts val="0"/>
              </a:spcAft>
              <a:buClr>
                <a:schemeClr val="lt1"/>
              </a:buClr>
              <a:buSzPts val="1400"/>
              <a:buFont typeface="Arial"/>
              <a:buNone/>
              <a:defRPr sz="1400" i="1">
                <a:solidFill>
                  <a:schemeClr val="lt1"/>
                </a:solidFill>
                <a:latin typeface="Arial"/>
                <a:ea typeface="Arial"/>
                <a:cs typeface="Arial"/>
                <a:sym typeface="Arial"/>
              </a:defRPr>
            </a:lvl1pPr>
            <a:lvl2pPr lvl="1" algn="l" rtl="0">
              <a:lnSpc>
                <a:spcPct val="100000"/>
              </a:lnSpc>
              <a:spcBef>
                <a:spcPts val="0"/>
              </a:spcBef>
              <a:spcAft>
                <a:spcPts val="0"/>
              </a:spcAft>
              <a:buSzPts val="1400"/>
              <a:buNone/>
              <a:defRPr i="1"/>
            </a:lvl2pPr>
            <a:lvl3pPr lvl="2" algn="l" rtl="0">
              <a:lnSpc>
                <a:spcPct val="100000"/>
              </a:lnSpc>
              <a:spcBef>
                <a:spcPts val="0"/>
              </a:spcBef>
              <a:spcAft>
                <a:spcPts val="0"/>
              </a:spcAft>
              <a:buSzPts val="1400"/>
              <a:buNone/>
              <a:defRPr i="1"/>
            </a:lvl3pPr>
            <a:lvl4pPr lvl="3" algn="l" rtl="0">
              <a:lnSpc>
                <a:spcPct val="100000"/>
              </a:lnSpc>
              <a:spcBef>
                <a:spcPts val="0"/>
              </a:spcBef>
              <a:spcAft>
                <a:spcPts val="0"/>
              </a:spcAft>
              <a:buSzPts val="1400"/>
              <a:buNone/>
              <a:defRPr i="1"/>
            </a:lvl4pPr>
            <a:lvl5pPr lvl="4" algn="l" rtl="0">
              <a:lnSpc>
                <a:spcPct val="100000"/>
              </a:lnSpc>
              <a:spcBef>
                <a:spcPts val="0"/>
              </a:spcBef>
              <a:spcAft>
                <a:spcPts val="0"/>
              </a:spcAft>
              <a:buSzPts val="1400"/>
              <a:buNone/>
              <a:defRPr i="1"/>
            </a:lvl5pPr>
            <a:lvl6pPr lvl="5" algn="l" rtl="0">
              <a:lnSpc>
                <a:spcPct val="100000"/>
              </a:lnSpc>
              <a:spcBef>
                <a:spcPts val="0"/>
              </a:spcBef>
              <a:spcAft>
                <a:spcPts val="0"/>
              </a:spcAft>
              <a:buSzPts val="1400"/>
              <a:buNone/>
              <a:defRPr i="1"/>
            </a:lvl6pPr>
            <a:lvl7pPr lvl="6" algn="l" rtl="0">
              <a:lnSpc>
                <a:spcPct val="100000"/>
              </a:lnSpc>
              <a:spcBef>
                <a:spcPts val="0"/>
              </a:spcBef>
              <a:spcAft>
                <a:spcPts val="0"/>
              </a:spcAft>
              <a:buSzPts val="1400"/>
              <a:buNone/>
              <a:defRPr i="1"/>
            </a:lvl7pPr>
            <a:lvl8pPr lvl="7" algn="l" rtl="0">
              <a:lnSpc>
                <a:spcPct val="100000"/>
              </a:lnSpc>
              <a:spcBef>
                <a:spcPts val="0"/>
              </a:spcBef>
              <a:spcAft>
                <a:spcPts val="0"/>
              </a:spcAft>
              <a:buSzPts val="1400"/>
              <a:buNone/>
              <a:defRPr i="1"/>
            </a:lvl8pPr>
            <a:lvl9pPr lvl="8" algn="l" rtl="0">
              <a:lnSpc>
                <a:spcPct val="100000"/>
              </a:lnSpc>
              <a:spcBef>
                <a:spcPts val="0"/>
              </a:spcBef>
              <a:spcAft>
                <a:spcPts val="0"/>
              </a:spcAft>
              <a:buSzPts val="1400"/>
              <a:buNone/>
              <a:defRPr i="1"/>
            </a:lvl9pPr>
          </a:lstStyle>
          <a:p>
            <a:endParaRPr dirty="0"/>
          </a:p>
        </p:txBody>
      </p:sp>
      <p:pic>
        <p:nvPicPr>
          <p:cNvPr id="2" name="Google Shape;32;p40">
            <a:extLst>
              <a:ext uri="{FF2B5EF4-FFF2-40B4-BE49-F238E27FC236}">
                <a16:creationId xmlns:a16="http://schemas.microsoft.com/office/drawing/2014/main" id="{6AB14055-CC5F-572A-2D9F-E43D05520238}"/>
              </a:ext>
            </a:extLst>
          </p:cNvPr>
          <p:cNvPicPr preferRelativeResize="0"/>
          <p:nvPr userDrawn="1"/>
        </p:nvPicPr>
        <p:blipFill>
          <a:blip r:embed="rId3"/>
          <a:srcRect/>
          <a:stretch/>
        </p:blipFill>
        <p:spPr>
          <a:xfrm>
            <a:off x="7780234" y="4700761"/>
            <a:ext cx="1010581" cy="365760"/>
          </a:xfrm>
          <a:prstGeom prst="rect">
            <a:avLst/>
          </a:prstGeom>
          <a:noFill/>
          <a:ln>
            <a:noFill/>
          </a:ln>
        </p:spPr>
      </p:pic>
    </p:spTree>
    <p:extLst>
      <p:ext uri="{BB962C8B-B14F-4D97-AF65-F5344CB8AC3E}">
        <p14:creationId xmlns:p14="http://schemas.microsoft.com/office/powerpoint/2010/main" val="563792799"/>
      </p:ext>
    </p:extLst>
  </p:cSld>
  <p:clrMapOvr>
    <a:masterClrMapping/>
  </p:clrMapOvr>
  <p:extLst>
    <p:ext uri="{DCECCB84-F9BA-43D5-87BE-67443E8EF086}">
      <p15:sldGuideLst xmlns:p15="http://schemas.microsoft.com/office/powerpoint/2012/main">
        <p15:guide id="1" orient="horz" pos="1620">
          <p15:clr>
            <a:srgbClr val="FBAE40"/>
          </p15:clr>
        </p15:guide>
        <p15:guide id="2" pos="2200">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suerc">
    <p:spTree>
      <p:nvGrpSpPr>
        <p:cNvPr id="1" name=""/>
        <p:cNvGrpSpPr/>
        <p:nvPr/>
      </p:nvGrpSpPr>
      <p:grpSpPr>
        <a:xfrm>
          <a:off x="0" y="0"/>
          <a:ext cx="0" cy="0"/>
          <a:chOff x="0" y="0"/>
          <a:chExt cx="0" cy="0"/>
        </a:xfrm>
      </p:grpSpPr>
      <p:pic>
        <p:nvPicPr>
          <p:cNvPr id="6" name="Kuva 5">
            <a:extLst>
              <a:ext uri="{FF2B5EF4-FFF2-40B4-BE49-F238E27FC236}">
                <a16:creationId xmlns:a16="http://schemas.microsoft.com/office/drawing/2014/main" id="{AA7801C4-D11A-D14C-9D14-0B33823A8446}"/>
              </a:ext>
            </a:extLst>
          </p:cNvPr>
          <p:cNvPicPr>
            <a:picLocks noChangeAspect="1"/>
          </p:cNvPicPr>
          <p:nvPr userDrawn="1"/>
        </p:nvPicPr>
        <p:blipFill>
          <a:blip r:embed="rId2"/>
          <a:srcRect/>
          <a:stretch/>
        </p:blipFill>
        <p:spPr>
          <a:xfrm>
            <a:off x="-399265" y="0"/>
            <a:ext cx="3771900" cy="5143500"/>
          </a:xfrm>
          <a:prstGeom prst="rect">
            <a:avLst/>
          </a:prstGeom>
        </p:spPr>
      </p:pic>
      <p:sp>
        <p:nvSpPr>
          <p:cNvPr id="8" name="Google Shape;46;gb0da4f9fba_0_16">
            <a:extLst>
              <a:ext uri="{FF2B5EF4-FFF2-40B4-BE49-F238E27FC236}">
                <a16:creationId xmlns:a16="http://schemas.microsoft.com/office/drawing/2014/main" id="{74BE1CA2-5683-054D-93C3-2DD8A8039AD3}"/>
              </a:ext>
            </a:extLst>
          </p:cNvPr>
          <p:cNvSpPr/>
          <p:nvPr userDrawn="1"/>
        </p:nvSpPr>
        <p:spPr>
          <a:xfrm>
            <a:off x="1679621" y="1959900"/>
            <a:ext cx="2762400" cy="2762400"/>
          </a:xfrm>
          <a:prstGeom prst="ellipse">
            <a:avLst/>
          </a:prstGeom>
          <a:solidFill>
            <a:srgbClr val="80CDE8">
              <a:alpha val="40000"/>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9" name="Google Shape;47;gb0da4f9fba_0_16">
            <a:extLst>
              <a:ext uri="{FF2B5EF4-FFF2-40B4-BE49-F238E27FC236}">
                <a16:creationId xmlns:a16="http://schemas.microsoft.com/office/drawing/2014/main" id="{23D99764-6436-5246-BE9A-56EBBA4E4B5E}"/>
              </a:ext>
            </a:extLst>
          </p:cNvPr>
          <p:cNvSpPr/>
          <p:nvPr userDrawn="1"/>
        </p:nvSpPr>
        <p:spPr>
          <a:xfrm>
            <a:off x="1856151" y="2136430"/>
            <a:ext cx="2409300" cy="2409300"/>
          </a:xfrm>
          <a:prstGeom prst="ellipse">
            <a:avLst/>
          </a:prstGeom>
          <a:solidFill>
            <a:srgbClr val="80CDE8"/>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0" name="Google Shape;48;gb0da4f9fba_0_16">
            <a:extLst>
              <a:ext uri="{FF2B5EF4-FFF2-40B4-BE49-F238E27FC236}">
                <a16:creationId xmlns:a16="http://schemas.microsoft.com/office/drawing/2014/main" id="{4A2A548D-9E3F-1245-B7CC-392956DD72B9}"/>
              </a:ext>
            </a:extLst>
          </p:cNvPr>
          <p:cNvSpPr txBox="1">
            <a:spLocks noGrp="1"/>
          </p:cNvSpPr>
          <p:nvPr>
            <p:ph type="body" idx="1"/>
          </p:nvPr>
        </p:nvSpPr>
        <p:spPr>
          <a:xfrm>
            <a:off x="4784950" y="1059538"/>
            <a:ext cx="3779700" cy="3683700"/>
          </a:xfrm>
          <a:prstGeom prst="rect">
            <a:avLst/>
          </a:prstGeom>
          <a:noFill/>
          <a:ln>
            <a:noFill/>
          </a:ln>
        </p:spPr>
        <p:txBody>
          <a:bodyPr spcFirstLastPara="1" wrap="square" lIns="91425" tIns="45700" rIns="91425" bIns="45700" anchor="t" anchorCtr="0">
            <a:noAutofit/>
          </a:bodyPr>
          <a:lstStyle>
            <a:lvl1pPr marL="457200" lvl="0" indent="-342900" algn="l" rtl="0">
              <a:lnSpc>
                <a:spcPct val="90000"/>
              </a:lnSpc>
              <a:spcBef>
                <a:spcPts val="750"/>
              </a:spcBef>
              <a:spcAft>
                <a:spcPts val="0"/>
              </a:spcAft>
              <a:buClr>
                <a:srgbClr val="666666"/>
              </a:buClr>
              <a:buSzPts val="1800"/>
              <a:buChar char="•"/>
              <a:defRPr sz="1800">
                <a:solidFill>
                  <a:srgbClr val="666666"/>
                </a:solidFill>
                <a:latin typeface="Arial"/>
                <a:ea typeface="Arial"/>
                <a:cs typeface="Arial"/>
                <a:sym typeface="Arial"/>
              </a:defRPr>
            </a:lvl1pPr>
            <a:lvl2pPr marL="914400" lvl="1" indent="-330200" algn="l" rtl="0">
              <a:lnSpc>
                <a:spcPct val="90000"/>
              </a:lnSpc>
              <a:spcBef>
                <a:spcPts val="375"/>
              </a:spcBef>
              <a:spcAft>
                <a:spcPts val="0"/>
              </a:spcAft>
              <a:buClr>
                <a:srgbClr val="666666"/>
              </a:buClr>
              <a:buSzPts val="1600"/>
              <a:buChar char="•"/>
              <a:defRPr sz="1600">
                <a:solidFill>
                  <a:srgbClr val="666666"/>
                </a:solidFill>
                <a:latin typeface="Arial"/>
                <a:ea typeface="Arial"/>
                <a:cs typeface="Arial"/>
                <a:sym typeface="Arial"/>
              </a:defRPr>
            </a:lvl2pPr>
            <a:lvl3pPr marL="1371600" lvl="2" indent="-330200" algn="l" rtl="0">
              <a:lnSpc>
                <a:spcPct val="90000"/>
              </a:lnSpc>
              <a:spcBef>
                <a:spcPts val="375"/>
              </a:spcBef>
              <a:spcAft>
                <a:spcPts val="0"/>
              </a:spcAft>
              <a:buClr>
                <a:srgbClr val="666666"/>
              </a:buClr>
              <a:buSzPts val="1600"/>
              <a:buChar char="•"/>
              <a:defRPr sz="1300">
                <a:solidFill>
                  <a:srgbClr val="666666"/>
                </a:solidFill>
                <a:latin typeface="Arial"/>
                <a:ea typeface="Arial"/>
                <a:cs typeface="Arial"/>
                <a:sym typeface="Arial"/>
              </a:defRPr>
            </a:lvl3pPr>
            <a:lvl4pPr marL="1828800" lvl="3" indent="-336550" algn="l" rtl="0">
              <a:lnSpc>
                <a:spcPct val="90000"/>
              </a:lnSpc>
              <a:spcBef>
                <a:spcPts val="375"/>
              </a:spcBef>
              <a:spcAft>
                <a:spcPts val="0"/>
              </a:spcAft>
              <a:buClr>
                <a:srgbClr val="666666"/>
              </a:buClr>
              <a:buSzPts val="1700"/>
              <a:buChar char="•"/>
              <a:defRPr sz="1250">
                <a:solidFill>
                  <a:srgbClr val="666666"/>
                </a:solidFill>
                <a:latin typeface="Arial"/>
                <a:ea typeface="Arial"/>
                <a:cs typeface="Arial"/>
                <a:sym typeface="Arial"/>
              </a:defRPr>
            </a:lvl4pPr>
            <a:lvl5pPr marL="2286000" lvl="4" indent="-336550" algn="l" rtl="0">
              <a:lnSpc>
                <a:spcPct val="90000"/>
              </a:lnSpc>
              <a:spcBef>
                <a:spcPts val="375"/>
              </a:spcBef>
              <a:spcAft>
                <a:spcPts val="0"/>
              </a:spcAft>
              <a:buClr>
                <a:srgbClr val="666666"/>
              </a:buClr>
              <a:buSzPts val="1700"/>
              <a:buChar char="•"/>
              <a:defRPr sz="1250">
                <a:solidFill>
                  <a:srgbClr val="666666"/>
                </a:solidFill>
                <a:latin typeface="Arial"/>
                <a:ea typeface="Arial"/>
                <a:cs typeface="Arial"/>
                <a:sym typeface="Arial"/>
              </a:defRPr>
            </a:lvl5pPr>
            <a:lvl6pPr marL="2743200" lvl="5" indent="-336550" algn="l" rtl="0">
              <a:lnSpc>
                <a:spcPct val="90000"/>
              </a:lnSpc>
              <a:spcBef>
                <a:spcPts val="375"/>
              </a:spcBef>
              <a:spcAft>
                <a:spcPts val="0"/>
              </a:spcAft>
              <a:buClr>
                <a:srgbClr val="666666"/>
              </a:buClr>
              <a:buSzPts val="1700"/>
              <a:buChar char="•"/>
              <a:defRPr sz="1250">
                <a:solidFill>
                  <a:srgbClr val="666666"/>
                </a:solidFill>
                <a:latin typeface="Arial"/>
                <a:ea typeface="Arial"/>
                <a:cs typeface="Arial"/>
                <a:sym typeface="Arial"/>
              </a:defRPr>
            </a:lvl6pPr>
            <a:lvl7pPr marL="3200400" lvl="6" indent="-336550" algn="l" rtl="0">
              <a:lnSpc>
                <a:spcPct val="90000"/>
              </a:lnSpc>
              <a:spcBef>
                <a:spcPts val="375"/>
              </a:spcBef>
              <a:spcAft>
                <a:spcPts val="0"/>
              </a:spcAft>
              <a:buClr>
                <a:srgbClr val="666666"/>
              </a:buClr>
              <a:buSzPts val="1700"/>
              <a:buChar char="•"/>
              <a:defRPr sz="1250">
                <a:solidFill>
                  <a:srgbClr val="666666"/>
                </a:solidFill>
                <a:latin typeface="Arial"/>
                <a:ea typeface="Arial"/>
                <a:cs typeface="Arial"/>
                <a:sym typeface="Arial"/>
              </a:defRPr>
            </a:lvl7pPr>
            <a:lvl8pPr marL="3657600" lvl="7" indent="-336550" algn="l" rtl="0">
              <a:lnSpc>
                <a:spcPct val="90000"/>
              </a:lnSpc>
              <a:spcBef>
                <a:spcPts val="375"/>
              </a:spcBef>
              <a:spcAft>
                <a:spcPts val="0"/>
              </a:spcAft>
              <a:buClr>
                <a:srgbClr val="666666"/>
              </a:buClr>
              <a:buSzPts val="1700"/>
              <a:buChar char="•"/>
              <a:defRPr sz="1250">
                <a:solidFill>
                  <a:srgbClr val="666666"/>
                </a:solidFill>
                <a:latin typeface="Arial"/>
                <a:ea typeface="Arial"/>
                <a:cs typeface="Arial"/>
                <a:sym typeface="Arial"/>
              </a:defRPr>
            </a:lvl8pPr>
            <a:lvl9pPr marL="4114800" lvl="8" indent="-336550" algn="l" rtl="0">
              <a:lnSpc>
                <a:spcPct val="90000"/>
              </a:lnSpc>
              <a:spcBef>
                <a:spcPts val="375"/>
              </a:spcBef>
              <a:spcAft>
                <a:spcPts val="0"/>
              </a:spcAft>
              <a:buClr>
                <a:srgbClr val="666666"/>
              </a:buClr>
              <a:buSzPts val="1700"/>
              <a:buChar char="•"/>
              <a:defRPr sz="1250">
                <a:solidFill>
                  <a:srgbClr val="666666"/>
                </a:solidFill>
                <a:latin typeface="Arial"/>
                <a:ea typeface="Arial"/>
                <a:cs typeface="Arial"/>
                <a:sym typeface="Arial"/>
              </a:defRPr>
            </a:lvl9pPr>
          </a:lstStyle>
          <a:p>
            <a:endParaRPr/>
          </a:p>
        </p:txBody>
      </p:sp>
      <p:sp>
        <p:nvSpPr>
          <p:cNvPr id="11" name="Google Shape;49;gb0da4f9fba_0_16">
            <a:extLst>
              <a:ext uri="{FF2B5EF4-FFF2-40B4-BE49-F238E27FC236}">
                <a16:creationId xmlns:a16="http://schemas.microsoft.com/office/drawing/2014/main" id="{7BA5AB72-EC7A-724F-9704-AB90DAF13861}"/>
              </a:ext>
            </a:extLst>
          </p:cNvPr>
          <p:cNvSpPr txBox="1">
            <a:spLocks noGrp="1"/>
          </p:cNvSpPr>
          <p:nvPr>
            <p:ph type="subTitle" idx="2"/>
          </p:nvPr>
        </p:nvSpPr>
        <p:spPr>
          <a:xfrm>
            <a:off x="4784875" y="167350"/>
            <a:ext cx="4074900" cy="892200"/>
          </a:xfrm>
          <a:prstGeom prst="rect">
            <a:avLst/>
          </a:prstGeom>
        </p:spPr>
        <p:txBody>
          <a:bodyPr spcFirstLastPara="1" wrap="square" lIns="91425" tIns="45700" rIns="91425" bIns="45700" anchor="t" anchorCtr="0">
            <a:noAutofit/>
          </a:bodyPr>
          <a:lstStyle>
            <a:lvl1pPr lvl="0" rtl="0">
              <a:spcBef>
                <a:spcPts val="750"/>
              </a:spcBef>
              <a:spcAft>
                <a:spcPts val="0"/>
              </a:spcAft>
              <a:buClr>
                <a:srgbClr val="70C2E2"/>
              </a:buClr>
              <a:buSzPts val="2100"/>
              <a:buNone/>
              <a:defRPr b="1">
                <a:solidFill>
                  <a:srgbClr val="70C2E2"/>
                </a:solidFill>
              </a:defRPr>
            </a:lvl1pPr>
            <a:lvl2pPr lvl="1" rtl="0">
              <a:spcBef>
                <a:spcPts val="375"/>
              </a:spcBef>
              <a:spcAft>
                <a:spcPts val="0"/>
              </a:spcAft>
              <a:buSzPts val="1800"/>
              <a:buNone/>
              <a:defRPr/>
            </a:lvl2pPr>
            <a:lvl3pPr lvl="2" rtl="0">
              <a:spcBef>
                <a:spcPts val="375"/>
              </a:spcBef>
              <a:spcAft>
                <a:spcPts val="0"/>
              </a:spcAft>
              <a:buSzPts val="1500"/>
              <a:buNone/>
              <a:defRPr/>
            </a:lvl3pPr>
            <a:lvl4pPr lvl="3" rtl="0">
              <a:spcBef>
                <a:spcPts val="375"/>
              </a:spcBef>
              <a:spcAft>
                <a:spcPts val="0"/>
              </a:spcAft>
              <a:buSzPts val="1350"/>
              <a:buNone/>
              <a:defRPr/>
            </a:lvl4pPr>
            <a:lvl5pPr lvl="4" rtl="0">
              <a:spcBef>
                <a:spcPts val="375"/>
              </a:spcBef>
              <a:spcAft>
                <a:spcPts val="0"/>
              </a:spcAft>
              <a:buSzPts val="1350"/>
              <a:buNone/>
              <a:defRPr/>
            </a:lvl5pPr>
            <a:lvl6pPr lvl="5" rtl="0">
              <a:spcBef>
                <a:spcPts val="375"/>
              </a:spcBef>
              <a:spcAft>
                <a:spcPts val="0"/>
              </a:spcAft>
              <a:buSzPts val="1350"/>
              <a:buNone/>
              <a:defRPr/>
            </a:lvl6pPr>
            <a:lvl7pPr lvl="6" rtl="0">
              <a:spcBef>
                <a:spcPts val="375"/>
              </a:spcBef>
              <a:spcAft>
                <a:spcPts val="0"/>
              </a:spcAft>
              <a:buSzPts val="1350"/>
              <a:buNone/>
              <a:defRPr/>
            </a:lvl7pPr>
            <a:lvl8pPr lvl="7" rtl="0">
              <a:spcBef>
                <a:spcPts val="375"/>
              </a:spcBef>
              <a:spcAft>
                <a:spcPts val="0"/>
              </a:spcAft>
              <a:buSzPts val="1350"/>
              <a:buNone/>
              <a:defRPr/>
            </a:lvl8pPr>
            <a:lvl9pPr lvl="8" rtl="0">
              <a:spcBef>
                <a:spcPts val="375"/>
              </a:spcBef>
              <a:spcAft>
                <a:spcPts val="0"/>
              </a:spcAft>
              <a:buSzPts val="1350"/>
              <a:buNone/>
              <a:defRPr/>
            </a:lvl9pPr>
          </a:lstStyle>
          <a:p>
            <a:endParaRPr/>
          </a:p>
        </p:txBody>
      </p:sp>
      <p:sp>
        <p:nvSpPr>
          <p:cNvPr id="12" name="Google Shape;50;gb0da4f9fba_0_16">
            <a:extLst>
              <a:ext uri="{FF2B5EF4-FFF2-40B4-BE49-F238E27FC236}">
                <a16:creationId xmlns:a16="http://schemas.microsoft.com/office/drawing/2014/main" id="{A6E75F00-7808-894B-88F6-AC50B845687A}"/>
              </a:ext>
            </a:extLst>
          </p:cNvPr>
          <p:cNvSpPr txBox="1">
            <a:spLocks noGrp="1"/>
          </p:cNvSpPr>
          <p:nvPr>
            <p:ph type="title"/>
          </p:nvPr>
        </p:nvSpPr>
        <p:spPr>
          <a:xfrm>
            <a:off x="2096181" y="2378722"/>
            <a:ext cx="2001600" cy="1904400"/>
          </a:xfrm>
          <a:prstGeom prst="rect">
            <a:avLst/>
          </a:prstGeom>
          <a:noFill/>
          <a:ln>
            <a:noFill/>
          </a:ln>
        </p:spPr>
        <p:txBody>
          <a:bodyPr spcFirstLastPara="1" wrap="square" lIns="91425" tIns="45700" rIns="91425" bIns="45700" anchor="ctr" anchorCtr="0">
            <a:noAutofit/>
          </a:bodyPr>
          <a:lstStyle>
            <a:lvl1pPr lvl="0" algn="ctr" rtl="0">
              <a:lnSpc>
                <a:spcPct val="90000"/>
              </a:lnSpc>
              <a:spcBef>
                <a:spcPts val="0"/>
              </a:spcBef>
              <a:spcAft>
                <a:spcPts val="0"/>
              </a:spcAft>
              <a:buClr>
                <a:schemeClr val="lt1"/>
              </a:buClr>
              <a:buSzPts val="1400"/>
              <a:buFont typeface="Arial"/>
              <a:buNone/>
              <a:defRPr sz="1400" i="1">
                <a:solidFill>
                  <a:schemeClr val="lt1"/>
                </a:solidFill>
                <a:latin typeface="Arial"/>
                <a:ea typeface="Arial"/>
                <a:cs typeface="Arial"/>
                <a:sym typeface="Arial"/>
              </a:defRPr>
            </a:lvl1pPr>
            <a:lvl2pPr lvl="1" algn="l" rtl="0">
              <a:lnSpc>
                <a:spcPct val="100000"/>
              </a:lnSpc>
              <a:spcBef>
                <a:spcPts val="0"/>
              </a:spcBef>
              <a:spcAft>
                <a:spcPts val="0"/>
              </a:spcAft>
              <a:buSzPts val="1400"/>
              <a:buNone/>
              <a:defRPr i="1"/>
            </a:lvl2pPr>
            <a:lvl3pPr lvl="2" algn="l" rtl="0">
              <a:lnSpc>
                <a:spcPct val="100000"/>
              </a:lnSpc>
              <a:spcBef>
                <a:spcPts val="0"/>
              </a:spcBef>
              <a:spcAft>
                <a:spcPts val="0"/>
              </a:spcAft>
              <a:buSzPts val="1400"/>
              <a:buNone/>
              <a:defRPr i="1"/>
            </a:lvl3pPr>
            <a:lvl4pPr lvl="3" algn="l" rtl="0">
              <a:lnSpc>
                <a:spcPct val="100000"/>
              </a:lnSpc>
              <a:spcBef>
                <a:spcPts val="0"/>
              </a:spcBef>
              <a:spcAft>
                <a:spcPts val="0"/>
              </a:spcAft>
              <a:buSzPts val="1400"/>
              <a:buNone/>
              <a:defRPr i="1"/>
            </a:lvl4pPr>
            <a:lvl5pPr lvl="4" algn="l" rtl="0">
              <a:lnSpc>
                <a:spcPct val="100000"/>
              </a:lnSpc>
              <a:spcBef>
                <a:spcPts val="0"/>
              </a:spcBef>
              <a:spcAft>
                <a:spcPts val="0"/>
              </a:spcAft>
              <a:buSzPts val="1400"/>
              <a:buNone/>
              <a:defRPr i="1"/>
            </a:lvl5pPr>
            <a:lvl6pPr lvl="5" algn="l" rtl="0">
              <a:lnSpc>
                <a:spcPct val="100000"/>
              </a:lnSpc>
              <a:spcBef>
                <a:spcPts val="0"/>
              </a:spcBef>
              <a:spcAft>
                <a:spcPts val="0"/>
              </a:spcAft>
              <a:buSzPts val="1400"/>
              <a:buNone/>
              <a:defRPr i="1"/>
            </a:lvl6pPr>
            <a:lvl7pPr lvl="6" algn="l" rtl="0">
              <a:lnSpc>
                <a:spcPct val="100000"/>
              </a:lnSpc>
              <a:spcBef>
                <a:spcPts val="0"/>
              </a:spcBef>
              <a:spcAft>
                <a:spcPts val="0"/>
              </a:spcAft>
              <a:buSzPts val="1400"/>
              <a:buNone/>
              <a:defRPr i="1"/>
            </a:lvl7pPr>
            <a:lvl8pPr lvl="7" algn="l" rtl="0">
              <a:lnSpc>
                <a:spcPct val="100000"/>
              </a:lnSpc>
              <a:spcBef>
                <a:spcPts val="0"/>
              </a:spcBef>
              <a:spcAft>
                <a:spcPts val="0"/>
              </a:spcAft>
              <a:buSzPts val="1400"/>
              <a:buNone/>
              <a:defRPr i="1"/>
            </a:lvl8pPr>
            <a:lvl9pPr lvl="8" algn="l" rtl="0">
              <a:lnSpc>
                <a:spcPct val="100000"/>
              </a:lnSpc>
              <a:spcBef>
                <a:spcPts val="0"/>
              </a:spcBef>
              <a:spcAft>
                <a:spcPts val="0"/>
              </a:spcAft>
              <a:buSzPts val="1400"/>
              <a:buNone/>
              <a:defRPr i="1"/>
            </a:lvl9pPr>
          </a:lstStyle>
          <a:p>
            <a:endParaRPr dirty="0"/>
          </a:p>
        </p:txBody>
      </p:sp>
      <p:pic>
        <p:nvPicPr>
          <p:cNvPr id="2" name="Google Shape;32;p40">
            <a:extLst>
              <a:ext uri="{FF2B5EF4-FFF2-40B4-BE49-F238E27FC236}">
                <a16:creationId xmlns:a16="http://schemas.microsoft.com/office/drawing/2014/main" id="{AB8E1A74-9D40-6C06-C8AD-5B0DB2B3C6DE}"/>
              </a:ext>
            </a:extLst>
          </p:cNvPr>
          <p:cNvPicPr preferRelativeResize="0"/>
          <p:nvPr userDrawn="1"/>
        </p:nvPicPr>
        <p:blipFill>
          <a:blip r:embed="rId3"/>
          <a:srcRect/>
          <a:stretch/>
        </p:blipFill>
        <p:spPr>
          <a:xfrm>
            <a:off x="7780234" y="4700761"/>
            <a:ext cx="1010581" cy="365760"/>
          </a:xfrm>
          <a:prstGeom prst="rect">
            <a:avLst/>
          </a:prstGeom>
          <a:noFill/>
          <a:ln>
            <a:noFill/>
          </a:ln>
        </p:spPr>
      </p:pic>
    </p:spTree>
    <p:extLst>
      <p:ext uri="{BB962C8B-B14F-4D97-AF65-F5344CB8AC3E}">
        <p14:creationId xmlns:p14="http://schemas.microsoft.com/office/powerpoint/2010/main" val="166214132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2"/>
          <p:cNvSpPr txBox="1">
            <a:spLocks noGrp="1"/>
          </p:cNvSpPr>
          <p:nvPr>
            <p:ph type="title"/>
          </p:nvPr>
        </p:nvSpPr>
        <p:spPr>
          <a:xfrm>
            <a:off x="628650" y="273844"/>
            <a:ext cx="7886700" cy="994172"/>
          </a:xfrm>
          <a:prstGeom prst="rect">
            <a:avLst/>
          </a:prstGeom>
          <a:noFill/>
          <a:ln>
            <a:noFill/>
          </a:ln>
        </p:spPr>
        <p:txBody>
          <a:bodyPr spcFirstLastPara="1" wrap="square" lIns="91425" tIns="45700" rIns="91425" bIns="45700" anchor="ctr" anchorCtr="0">
            <a:noAutofit/>
          </a:bodyPr>
          <a:lstStyle>
            <a:lvl1pPr marR="0" lvl="0" algn="l" rtl="0">
              <a:lnSpc>
                <a:spcPct val="90000"/>
              </a:lnSpc>
              <a:spcBef>
                <a:spcPts val="0"/>
              </a:spcBef>
              <a:spcAft>
                <a:spcPts val="0"/>
              </a:spcAft>
              <a:buClr>
                <a:schemeClr val="dk1"/>
              </a:buClr>
              <a:buSzPts val="3300"/>
              <a:buFont typeface="Calibri"/>
              <a:buNone/>
              <a:defRPr sz="33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1" name="Google Shape;11;p2"/>
          <p:cNvSpPr txBox="1">
            <a:spLocks noGrp="1"/>
          </p:cNvSpPr>
          <p:nvPr>
            <p:ph type="body" idx="1"/>
          </p:nvPr>
        </p:nvSpPr>
        <p:spPr>
          <a:xfrm>
            <a:off x="628650" y="1369219"/>
            <a:ext cx="7886700" cy="3263504"/>
          </a:xfrm>
          <a:prstGeom prst="rect">
            <a:avLst/>
          </a:prstGeom>
          <a:noFill/>
          <a:ln>
            <a:noFill/>
          </a:ln>
        </p:spPr>
        <p:txBody>
          <a:bodyPr spcFirstLastPara="1" wrap="square" lIns="91425" tIns="45700" rIns="91425" bIns="45700" anchor="t" anchorCtr="0">
            <a:noAutofit/>
          </a:bodyPr>
          <a:lstStyle>
            <a:lvl1pPr marL="457200" marR="0" lvl="0" indent="-361950" algn="l" rtl="0">
              <a:lnSpc>
                <a:spcPct val="90000"/>
              </a:lnSpc>
              <a:spcBef>
                <a:spcPts val="750"/>
              </a:spcBef>
              <a:spcAft>
                <a:spcPts val="0"/>
              </a:spcAft>
              <a:buClr>
                <a:schemeClr val="dk1"/>
              </a:buClr>
              <a:buSzPts val="2100"/>
              <a:buFont typeface="Arial"/>
              <a:buChar char="•"/>
              <a:defRPr sz="2100" b="0" i="0" u="none" strike="noStrike" cap="none">
                <a:solidFill>
                  <a:schemeClr val="dk1"/>
                </a:solidFill>
                <a:latin typeface="Calibri"/>
                <a:ea typeface="Calibri"/>
                <a:cs typeface="Calibri"/>
                <a:sym typeface="Calibri"/>
              </a:defRPr>
            </a:lvl1pPr>
            <a:lvl2pPr marL="914400" marR="0" lvl="1"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2pPr>
            <a:lvl3pPr marL="1371600" marR="0" lvl="2" indent="-323850" algn="l" rtl="0">
              <a:lnSpc>
                <a:spcPct val="90000"/>
              </a:lnSpc>
              <a:spcBef>
                <a:spcPts val="375"/>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3pPr>
            <a:lvl4pPr marL="1828800" marR="0" lvl="3"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4pPr>
            <a:lvl5pPr marL="2286000" marR="0" lvl="4"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5pPr>
            <a:lvl6pPr marL="2743200" marR="0" lvl="5"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6pPr>
            <a:lvl7pPr marL="3200400" marR="0" lvl="6"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7pPr>
            <a:lvl8pPr marL="3657600" marR="0" lvl="7"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8pPr>
            <a:lvl9pPr marL="4114800" marR="0" lvl="8"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9pPr>
          </a:lstStyle>
          <a:p>
            <a:endParaRPr/>
          </a:p>
        </p:txBody>
      </p:sp>
      <p:sp>
        <p:nvSpPr>
          <p:cNvPr id="12" name="Google Shape;12;p2"/>
          <p:cNvSpPr txBox="1">
            <a:spLocks noGrp="1"/>
          </p:cNvSpPr>
          <p:nvPr>
            <p:ph type="dt" idx="10"/>
          </p:nvPr>
        </p:nvSpPr>
        <p:spPr>
          <a:xfrm>
            <a:off x="628650" y="4767263"/>
            <a:ext cx="2057400" cy="273844"/>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9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2"/>
          <p:cNvSpPr txBox="1">
            <a:spLocks noGrp="1"/>
          </p:cNvSpPr>
          <p:nvPr>
            <p:ph type="ftr" idx="11"/>
          </p:nvPr>
        </p:nvSpPr>
        <p:spPr>
          <a:xfrm>
            <a:off x="3028950" y="4767263"/>
            <a:ext cx="3086100" cy="273844"/>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9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2"/>
          <p:cNvSpPr txBox="1">
            <a:spLocks noGrp="1"/>
          </p:cNvSpPr>
          <p:nvPr>
            <p:ph type="sldNum" idx="12"/>
          </p:nvPr>
        </p:nvSpPr>
        <p:spPr>
          <a:xfrm>
            <a:off x="6457950" y="4767263"/>
            <a:ext cx="2057400" cy="273844"/>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fi-FI"/>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71" r:id="rId4"/>
    <p:sldLayoutId id="2147483662" r:id="rId5"/>
    <p:sldLayoutId id="2147483661" r:id="rId6"/>
    <p:sldLayoutId id="2147483670" r:id="rId7"/>
    <p:sldLayoutId id="2147483665" r:id="rId8"/>
    <p:sldLayoutId id="2147483669" r:id="rId9"/>
    <p:sldLayoutId id="2147483655" r:id="rId10"/>
    <p:sldLayoutId id="2147483667" r:id="rId11"/>
    <p:sldLayoutId id="2147483681" r:id="rId12"/>
    <p:sldLayoutId id="2147483666" r:id="rId13"/>
    <p:sldLayoutId id="2147483682" r:id="rId14"/>
    <p:sldLayoutId id="2147483668" r:id="rId15"/>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78"/>
        <p:cNvGrpSpPr/>
        <p:nvPr/>
      </p:nvGrpSpPr>
      <p:grpSpPr>
        <a:xfrm>
          <a:off x="0" y="0"/>
          <a:ext cx="0" cy="0"/>
          <a:chOff x="0" y="0"/>
          <a:chExt cx="0" cy="0"/>
        </a:xfrm>
      </p:grpSpPr>
      <p:sp>
        <p:nvSpPr>
          <p:cNvPr id="79" name="Google Shape;79;p1"/>
          <p:cNvSpPr txBox="1">
            <a:spLocks noGrp="1"/>
          </p:cNvSpPr>
          <p:nvPr>
            <p:ph type="ctrTitle"/>
          </p:nvPr>
        </p:nvSpPr>
        <p:spPr>
          <a:xfrm>
            <a:off x="2833007" y="2545047"/>
            <a:ext cx="5682343" cy="1308496"/>
          </a:xfrm>
          <a:prstGeom prst="rect">
            <a:avLst/>
          </a:prstGeom>
          <a:noFill/>
          <a:ln>
            <a:noFill/>
          </a:ln>
        </p:spPr>
        <p:txBody>
          <a:bodyPr spcFirstLastPara="1" wrap="square" lIns="91425" tIns="45700" rIns="91425" bIns="45700" anchor="t" anchorCtr="0">
            <a:noAutofit/>
          </a:bodyPr>
          <a:lstStyle/>
          <a:p>
            <a:pPr marL="0" lvl="0" indent="0" algn="ctr" rtl="0">
              <a:lnSpc>
                <a:spcPct val="90000"/>
              </a:lnSpc>
              <a:spcBef>
                <a:spcPts val="0"/>
              </a:spcBef>
              <a:spcAft>
                <a:spcPts val="0"/>
              </a:spcAft>
              <a:buClr>
                <a:schemeClr val="dk1"/>
              </a:buClr>
              <a:buSzPts val="3600"/>
              <a:buFont typeface="Arial"/>
              <a:buNone/>
            </a:pPr>
            <a:r>
              <a:rPr lang="fi-FI" dirty="0" err="1">
                <a:latin typeface="Museo Sans 500" panose="02000000000000000000" pitchFamily="2" charset="77"/>
              </a:rPr>
              <a:t>Customer</a:t>
            </a:r>
            <a:r>
              <a:rPr lang="fi-FI" dirty="0">
                <a:latin typeface="Museo Sans 500" panose="02000000000000000000" pitchFamily="2" charset="77"/>
              </a:rPr>
              <a:t> case </a:t>
            </a:r>
            <a:r>
              <a:rPr lang="fi-FI" dirty="0" err="1">
                <a:latin typeface="Museo Sans 500" panose="02000000000000000000" pitchFamily="2" charset="77"/>
              </a:rPr>
              <a:t>stories</a:t>
            </a:r>
            <a:endParaRPr dirty="0">
              <a:latin typeface="Museo Sans 500" panose="02000000000000000000" pitchFamily="2" charset="77"/>
            </a:endParaRPr>
          </a:p>
          <a:p>
            <a:pPr marL="0" lvl="0" indent="0" algn="l" rtl="0">
              <a:lnSpc>
                <a:spcPct val="90000"/>
              </a:lnSpc>
              <a:spcBef>
                <a:spcPts val="0"/>
              </a:spcBef>
              <a:spcAft>
                <a:spcPts val="0"/>
              </a:spcAft>
              <a:buClr>
                <a:schemeClr val="dk1"/>
              </a:buClr>
              <a:buSzPts val="3600"/>
              <a:buFont typeface="Arial"/>
              <a:buNone/>
            </a:pPr>
            <a:endParaRPr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tsikko 1">
            <a:extLst>
              <a:ext uri="{FF2B5EF4-FFF2-40B4-BE49-F238E27FC236}">
                <a16:creationId xmlns:a16="http://schemas.microsoft.com/office/drawing/2014/main" id="{D26DCB92-DB86-0B4F-A7A3-B947D55A7E57}"/>
              </a:ext>
            </a:extLst>
          </p:cNvPr>
          <p:cNvSpPr>
            <a:spLocks noGrp="1"/>
          </p:cNvSpPr>
          <p:nvPr>
            <p:ph type="title"/>
          </p:nvPr>
        </p:nvSpPr>
        <p:spPr>
          <a:xfrm>
            <a:off x="1757237" y="2630248"/>
            <a:ext cx="2297329" cy="1904400"/>
          </a:xfrm>
        </p:spPr>
        <p:txBody>
          <a:bodyPr/>
          <a:lstStyle/>
          <a:p>
            <a:r>
              <a:rPr lang="fi-FI" sz="1250" dirty="0">
                <a:latin typeface="Museo Sans 500" panose="02000000000000000000" pitchFamily="2" charset="77"/>
              </a:rPr>
              <a:t>”</a:t>
            </a:r>
            <a:r>
              <a:rPr lang="fi-FI" sz="1250" dirty="0" err="1">
                <a:latin typeface="Museo Sans 500" panose="02000000000000000000" pitchFamily="2" charset="77"/>
              </a:rPr>
              <a:t>We</a:t>
            </a:r>
            <a:r>
              <a:rPr lang="fi-FI" sz="1250" dirty="0">
                <a:latin typeface="Museo Sans 500" panose="02000000000000000000" pitchFamily="2" charset="77"/>
              </a:rPr>
              <a:t> </a:t>
            </a:r>
            <a:r>
              <a:rPr lang="fi-FI" sz="1250" dirty="0" err="1">
                <a:latin typeface="Museo Sans 500" panose="02000000000000000000" pitchFamily="2" charset="77"/>
              </a:rPr>
              <a:t>added</a:t>
            </a:r>
            <a:r>
              <a:rPr lang="fi-FI" sz="1250" dirty="0">
                <a:latin typeface="Museo Sans 500" panose="02000000000000000000" pitchFamily="2" charset="77"/>
              </a:rPr>
              <a:t> </a:t>
            </a:r>
            <a:r>
              <a:rPr lang="fi-FI" sz="1250" dirty="0" err="1">
                <a:latin typeface="Museo Sans 500" panose="02000000000000000000" pitchFamily="2" charset="77"/>
              </a:rPr>
              <a:t>Genano</a:t>
            </a:r>
            <a:r>
              <a:rPr lang="fi-FI" sz="1250" dirty="0">
                <a:latin typeface="Museo Sans 500" panose="02000000000000000000" pitchFamily="2" charset="77"/>
              </a:rPr>
              <a:t> to </a:t>
            </a:r>
            <a:r>
              <a:rPr lang="fi-FI" sz="1250" dirty="0" err="1">
                <a:latin typeface="Museo Sans 500" panose="02000000000000000000" pitchFamily="2" charset="77"/>
              </a:rPr>
              <a:t>the</a:t>
            </a:r>
            <a:r>
              <a:rPr lang="fi-FI" sz="1250" dirty="0">
                <a:latin typeface="Museo Sans 500" panose="02000000000000000000" pitchFamily="2" charset="77"/>
              </a:rPr>
              <a:t> </a:t>
            </a:r>
            <a:r>
              <a:rPr lang="fi-FI" sz="1250" dirty="0" err="1">
                <a:latin typeface="Museo Sans 500" panose="02000000000000000000" pitchFamily="2" charset="77"/>
              </a:rPr>
              <a:t>existing</a:t>
            </a:r>
            <a:r>
              <a:rPr lang="fi-FI" sz="1250" dirty="0">
                <a:latin typeface="Museo Sans 500" panose="02000000000000000000" pitchFamily="2" charset="77"/>
              </a:rPr>
              <a:t> air </a:t>
            </a:r>
            <a:r>
              <a:rPr lang="fi-FI" sz="1250" dirty="0" err="1">
                <a:latin typeface="Museo Sans 500" panose="02000000000000000000" pitchFamily="2" charset="77"/>
              </a:rPr>
              <a:t>ventilation</a:t>
            </a:r>
            <a:r>
              <a:rPr lang="fi-FI" sz="1250" dirty="0">
                <a:latin typeface="Museo Sans 500" panose="02000000000000000000" pitchFamily="2" charset="77"/>
              </a:rPr>
              <a:t> </a:t>
            </a:r>
            <a:r>
              <a:rPr lang="fi-FI" sz="1250" dirty="0" err="1">
                <a:latin typeface="Museo Sans 500" panose="02000000000000000000" pitchFamily="2" charset="77"/>
              </a:rPr>
              <a:t>system</a:t>
            </a:r>
            <a:r>
              <a:rPr lang="fi-FI" sz="1250" dirty="0">
                <a:latin typeface="Museo Sans 500" panose="02000000000000000000" pitchFamily="2" charset="77"/>
              </a:rPr>
              <a:t>, and </a:t>
            </a:r>
            <a:r>
              <a:rPr lang="fi-FI" sz="1250" dirty="0" err="1">
                <a:latin typeface="Museo Sans 500" panose="02000000000000000000" pitchFamily="2" charset="77"/>
              </a:rPr>
              <a:t>that</a:t>
            </a:r>
            <a:r>
              <a:rPr lang="fi-FI" sz="1250" dirty="0">
                <a:latin typeface="Museo Sans 500" panose="02000000000000000000" pitchFamily="2" charset="77"/>
              </a:rPr>
              <a:t> </a:t>
            </a:r>
            <a:r>
              <a:rPr lang="fi-FI" sz="1250" dirty="0" err="1">
                <a:latin typeface="Museo Sans 500" panose="02000000000000000000" pitchFamily="2" charset="77"/>
              </a:rPr>
              <a:t>system</a:t>
            </a:r>
            <a:r>
              <a:rPr lang="fi-FI" sz="1250" dirty="0">
                <a:latin typeface="Museo Sans 500" panose="02000000000000000000" pitchFamily="2" charset="77"/>
              </a:rPr>
              <a:t> </a:t>
            </a:r>
            <a:r>
              <a:rPr lang="fi-FI" sz="1250" dirty="0" err="1">
                <a:latin typeface="Museo Sans 500" panose="02000000000000000000" pitchFamily="2" charset="77"/>
              </a:rPr>
              <a:t>has</a:t>
            </a:r>
            <a:r>
              <a:rPr lang="fi-FI" sz="1250" dirty="0">
                <a:latin typeface="Museo Sans 500" panose="02000000000000000000" pitchFamily="2" charset="77"/>
              </a:rPr>
              <a:t> </a:t>
            </a:r>
            <a:r>
              <a:rPr lang="fi-FI" sz="1250" dirty="0" err="1">
                <a:latin typeface="Museo Sans 500" panose="02000000000000000000" pitchFamily="2" charset="77"/>
              </a:rPr>
              <a:t>worked</a:t>
            </a:r>
            <a:r>
              <a:rPr lang="fi-FI" sz="1250" dirty="0">
                <a:latin typeface="Museo Sans 500" panose="02000000000000000000" pitchFamily="2" charset="77"/>
              </a:rPr>
              <a:t> for us </a:t>
            </a:r>
            <a:r>
              <a:rPr lang="fi-FI" sz="1250" dirty="0" err="1">
                <a:latin typeface="Museo Sans 500" panose="02000000000000000000" pitchFamily="2" charset="77"/>
              </a:rPr>
              <a:t>extremely</a:t>
            </a:r>
            <a:r>
              <a:rPr lang="fi-FI" sz="1250" dirty="0">
                <a:latin typeface="Museo Sans 500" panose="02000000000000000000" pitchFamily="2" charset="77"/>
              </a:rPr>
              <a:t> </a:t>
            </a:r>
            <a:r>
              <a:rPr lang="fi-FI" sz="1250" dirty="0" err="1">
                <a:latin typeface="Museo Sans 500" panose="02000000000000000000" pitchFamily="2" charset="77"/>
              </a:rPr>
              <a:t>well</a:t>
            </a:r>
            <a:r>
              <a:rPr lang="fi-FI" sz="1250" dirty="0">
                <a:latin typeface="Museo Sans 500" panose="02000000000000000000" pitchFamily="2" charset="77"/>
              </a:rPr>
              <a:t>. </a:t>
            </a:r>
            <a:r>
              <a:rPr lang="fi-FI" sz="1250" dirty="0" err="1">
                <a:latin typeface="Museo Sans 500" panose="02000000000000000000" pitchFamily="2" charset="77"/>
              </a:rPr>
              <a:t>The</a:t>
            </a:r>
            <a:r>
              <a:rPr lang="fi-FI" sz="1250" dirty="0">
                <a:latin typeface="Museo Sans 500" panose="02000000000000000000" pitchFamily="2" charset="77"/>
              </a:rPr>
              <a:t> </a:t>
            </a:r>
            <a:r>
              <a:rPr lang="fi-FI" sz="1250" dirty="0" err="1">
                <a:latin typeface="Museo Sans 500" panose="02000000000000000000" pitchFamily="2" charset="77"/>
              </a:rPr>
              <a:t>overall</a:t>
            </a:r>
            <a:r>
              <a:rPr lang="fi-FI" sz="1250" dirty="0">
                <a:latin typeface="Museo Sans 500" panose="02000000000000000000" pitchFamily="2" charset="77"/>
              </a:rPr>
              <a:t> </a:t>
            </a:r>
            <a:r>
              <a:rPr lang="fi-FI" sz="1250" dirty="0" err="1">
                <a:latin typeface="Museo Sans 500" panose="02000000000000000000" pitchFamily="2" charset="77"/>
              </a:rPr>
              <a:t>process</a:t>
            </a:r>
            <a:r>
              <a:rPr lang="fi-FI" sz="1250" dirty="0">
                <a:latin typeface="Museo Sans 500" panose="02000000000000000000" pitchFamily="2" charset="77"/>
              </a:rPr>
              <a:t> to </a:t>
            </a:r>
            <a:r>
              <a:rPr lang="fi-FI" sz="1250" dirty="0" err="1">
                <a:latin typeface="Museo Sans 500" panose="02000000000000000000" pitchFamily="2" charset="77"/>
              </a:rPr>
              <a:t>modify</a:t>
            </a:r>
            <a:r>
              <a:rPr lang="fi-FI" sz="1250" dirty="0">
                <a:latin typeface="Museo Sans 500" panose="02000000000000000000" pitchFamily="2" charset="77"/>
              </a:rPr>
              <a:t> </a:t>
            </a:r>
            <a:r>
              <a:rPr lang="fi-FI" sz="1250" dirty="0" err="1">
                <a:latin typeface="Museo Sans 500" panose="02000000000000000000" pitchFamily="2" charset="77"/>
              </a:rPr>
              <a:t>the</a:t>
            </a:r>
            <a:r>
              <a:rPr lang="fi-FI" sz="1250" dirty="0">
                <a:latin typeface="Museo Sans 500" panose="02000000000000000000" pitchFamily="2" charset="77"/>
              </a:rPr>
              <a:t> </a:t>
            </a:r>
            <a:r>
              <a:rPr lang="fi-FI" sz="1250" dirty="0" err="1">
                <a:latin typeface="Museo Sans 500" panose="02000000000000000000" pitchFamily="2" charset="77"/>
              </a:rPr>
              <a:t>facilities</a:t>
            </a:r>
            <a:r>
              <a:rPr lang="fi-FI" sz="1250" dirty="0">
                <a:latin typeface="Museo Sans 500" panose="02000000000000000000" pitchFamily="2" charset="77"/>
              </a:rPr>
              <a:t> </a:t>
            </a:r>
            <a:r>
              <a:rPr lang="fi-FI" sz="1250" dirty="0" err="1">
                <a:latin typeface="Museo Sans 500" panose="02000000000000000000" pitchFamily="2" charset="77"/>
              </a:rPr>
              <a:t>was</a:t>
            </a:r>
            <a:r>
              <a:rPr lang="fi-FI" sz="1250" dirty="0">
                <a:latin typeface="Museo Sans 500" panose="02000000000000000000" pitchFamily="2" charset="77"/>
              </a:rPr>
              <a:t> </a:t>
            </a:r>
            <a:r>
              <a:rPr lang="fi-FI" sz="1250" dirty="0" err="1">
                <a:latin typeface="Museo Sans 500" panose="02000000000000000000" pitchFamily="2" charset="77"/>
              </a:rPr>
              <a:t>very</a:t>
            </a:r>
            <a:r>
              <a:rPr lang="fi-FI" sz="1250" dirty="0">
                <a:latin typeface="Museo Sans 500" panose="02000000000000000000" pitchFamily="2" charset="77"/>
              </a:rPr>
              <a:t> </a:t>
            </a:r>
            <a:r>
              <a:rPr lang="fi-FI" sz="1250" dirty="0" err="1">
                <a:latin typeface="Museo Sans 500" panose="02000000000000000000" pitchFamily="2" charset="77"/>
              </a:rPr>
              <a:t>rapid</a:t>
            </a:r>
            <a:r>
              <a:rPr lang="fi-FI" sz="1250" dirty="0">
                <a:latin typeface="Museo Sans 500" panose="02000000000000000000" pitchFamily="2" charset="77"/>
              </a:rPr>
              <a:t> and </a:t>
            </a:r>
            <a:r>
              <a:rPr lang="fi-FI" sz="1250" dirty="0" err="1">
                <a:latin typeface="Museo Sans 500" panose="02000000000000000000" pitchFamily="2" charset="77"/>
              </a:rPr>
              <a:t>easy</a:t>
            </a:r>
            <a:r>
              <a:rPr lang="fi-FI" sz="1250" dirty="0">
                <a:latin typeface="Museo Sans 500" panose="02000000000000000000" pitchFamily="2" charset="77"/>
              </a:rPr>
              <a:t> and </a:t>
            </a:r>
            <a:r>
              <a:rPr lang="fi-FI" sz="1250" dirty="0" err="1">
                <a:latin typeface="Museo Sans 500" panose="02000000000000000000" pitchFamily="2" charset="77"/>
              </a:rPr>
              <a:t>also</a:t>
            </a:r>
            <a:r>
              <a:rPr lang="fi-FI" sz="1250" dirty="0">
                <a:latin typeface="Museo Sans 500" panose="02000000000000000000" pitchFamily="2" charset="77"/>
              </a:rPr>
              <a:t> </a:t>
            </a:r>
            <a:r>
              <a:rPr lang="fi-FI" sz="1250" dirty="0" err="1">
                <a:latin typeface="Museo Sans 500" panose="02000000000000000000" pitchFamily="2" charset="77"/>
              </a:rPr>
              <a:t>maintenance</a:t>
            </a:r>
            <a:r>
              <a:rPr lang="fi-FI" sz="1250" dirty="0">
                <a:latin typeface="Museo Sans 500" panose="02000000000000000000" pitchFamily="2" charset="77"/>
              </a:rPr>
              <a:t> </a:t>
            </a:r>
            <a:r>
              <a:rPr lang="fi-FI" sz="1250" dirty="0" err="1">
                <a:latin typeface="Museo Sans 500" panose="02000000000000000000" pitchFamily="2" charset="77"/>
              </a:rPr>
              <a:t>cost</a:t>
            </a:r>
            <a:r>
              <a:rPr lang="fi-FI" sz="1250" dirty="0">
                <a:latin typeface="Museo Sans 500" panose="02000000000000000000" pitchFamily="2" charset="77"/>
              </a:rPr>
              <a:t> of </a:t>
            </a:r>
            <a:r>
              <a:rPr lang="fi-FI" sz="1250" dirty="0" err="1">
                <a:latin typeface="Museo Sans 500" panose="02000000000000000000" pitchFamily="2" charset="77"/>
              </a:rPr>
              <a:t>the</a:t>
            </a:r>
            <a:r>
              <a:rPr lang="fi-FI" sz="1250" dirty="0">
                <a:latin typeface="Museo Sans 500" panose="02000000000000000000" pitchFamily="2" charset="77"/>
              </a:rPr>
              <a:t> </a:t>
            </a:r>
            <a:r>
              <a:rPr lang="fi-FI" sz="1250" dirty="0" err="1">
                <a:latin typeface="Museo Sans 500" panose="02000000000000000000" pitchFamily="2" charset="77"/>
              </a:rPr>
              <a:t>system</a:t>
            </a:r>
            <a:r>
              <a:rPr lang="fi-FI" sz="1250" dirty="0">
                <a:latin typeface="Museo Sans 500" panose="02000000000000000000" pitchFamily="2" charset="77"/>
              </a:rPr>
              <a:t> is </a:t>
            </a:r>
            <a:r>
              <a:rPr lang="fi-FI" sz="1250" dirty="0" err="1">
                <a:latin typeface="Museo Sans 500" panose="02000000000000000000" pitchFamily="2" charset="77"/>
              </a:rPr>
              <a:t>reasonably</a:t>
            </a:r>
            <a:r>
              <a:rPr lang="fi-FI" sz="1250" dirty="0">
                <a:latin typeface="Museo Sans 500" panose="02000000000000000000" pitchFamily="2" charset="77"/>
              </a:rPr>
              <a:t> </a:t>
            </a:r>
            <a:r>
              <a:rPr lang="fi-FI" sz="1250" dirty="0" err="1">
                <a:latin typeface="Museo Sans 500" panose="02000000000000000000" pitchFamily="2" charset="77"/>
              </a:rPr>
              <a:t>low</a:t>
            </a:r>
            <a:r>
              <a:rPr lang="fi-FI" sz="1250" dirty="0">
                <a:latin typeface="Museo Sans 500" panose="02000000000000000000" pitchFamily="2" charset="77"/>
              </a:rPr>
              <a:t>.” </a:t>
            </a:r>
            <a:br>
              <a:rPr lang="fi-FI" sz="1250" dirty="0">
                <a:latin typeface="Museo Sans 500" panose="02000000000000000000" pitchFamily="2" charset="77"/>
              </a:rPr>
            </a:br>
            <a:r>
              <a:rPr lang="fi-FI" sz="1250" dirty="0">
                <a:latin typeface="Museo Sans 500" panose="02000000000000000000" pitchFamily="2" charset="77"/>
              </a:rPr>
              <a:t>– CEO Tuomas Tenkanen </a:t>
            </a:r>
            <a:br>
              <a:rPr lang="fi-FI" sz="1250" dirty="0">
                <a:latin typeface="Museo Sans 500" panose="02000000000000000000" pitchFamily="2" charset="77"/>
              </a:rPr>
            </a:br>
            <a:endParaRPr lang="fi-FI" sz="1250" dirty="0">
              <a:latin typeface="Museo Sans 500" panose="02000000000000000000" pitchFamily="2" charset="77"/>
            </a:endParaRPr>
          </a:p>
        </p:txBody>
      </p:sp>
      <p:sp>
        <p:nvSpPr>
          <p:cNvPr id="6" name="Google Shape;93;gb13589b747_0_52">
            <a:extLst>
              <a:ext uri="{FF2B5EF4-FFF2-40B4-BE49-F238E27FC236}">
                <a16:creationId xmlns:a16="http://schemas.microsoft.com/office/drawing/2014/main" id="{F3968C40-F359-0744-82BB-07B5D7CBE4AB}"/>
              </a:ext>
            </a:extLst>
          </p:cNvPr>
          <p:cNvSpPr txBox="1">
            <a:spLocks noGrp="1"/>
          </p:cNvSpPr>
          <p:nvPr>
            <p:ph type="body" idx="1"/>
          </p:nvPr>
        </p:nvSpPr>
        <p:spPr>
          <a:xfrm>
            <a:off x="4761096" y="1244369"/>
            <a:ext cx="3779700" cy="3683700"/>
          </a:xfrm>
          <a:prstGeom prst="rect">
            <a:avLst/>
          </a:prstGeom>
        </p:spPr>
        <p:txBody>
          <a:bodyPr spcFirstLastPara="1" wrap="square" lIns="91425" tIns="45700" rIns="91425" bIns="45700" anchor="t" anchorCtr="0">
            <a:noAutofit/>
          </a:bodyPr>
          <a:lstStyle/>
          <a:p>
            <a:pPr marL="179999" indent="-179999">
              <a:lnSpc>
                <a:spcPct val="100000"/>
              </a:lnSpc>
              <a:spcBef>
                <a:spcPts val="0"/>
              </a:spcBef>
              <a:buClr>
                <a:srgbClr val="70C2E2"/>
              </a:buClr>
              <a:buSzPts val="1600"/>
            </a:pPr>
            <a:r>
              <a:rPr lang="fi-FI" sz="1600" dirty="0" err="1">
                <a:solidFill>
                  <a:srgbClr val="595959"/>
                </a:solidFill>
                <a:latin typeface="Museo Sans 500" panose="02000000000000000000" pitchFamily="2" charset="77"/>
              </a:rPr>
              <a:t>Manufactures</a:t>
            </a:r>
            <a:r>
              <a:rPr lang="fi-FI" sz="1600" dirty="0">
                <a:solidFill>
                  <a:srgbClr val="595959"/>
                </a:solidFill>
                <a:latin typeface="Museo Sans 500" panose="02000000000000000000" pitchFamily="2" charset="77"/>
              </a:rPr>
              <a:t> PCR-</a:t>
            </a:r>
            <a:r>
              <a:rPr lang="fi-FI" sz="1600" dirty="0" err="1">
                <a:solidFill>
                  <a:srgbClr val="595959"/>
                </a:solidFill>
                <a:latin typeface="Museo Sans 500" panose="02000000000000000000" pitchFamily="2" charset="77"/>
              </a:rPr>
              <a:t>based</a:t>
            </a:r>
            <a:r>
              <a:rPr lang="fi-FI" sz="1600" dirty="0">
                <a:solidFill>
                  <a:srgbClr val="595959"/>
                </a:solidFill>
                <a:latin typeface="Museo Sans 500" panose="02000000000000000000" pitchFamily="2" charset="77"/>
              </a:rPr>
              <a:t> </a:t>
            </a:r>
            <a:r>
              <a:rPr lang="fi-FI" sz="1600" dirty="0" err="1">
                <a:solidFill>
                  <a:srgbClr val="595959"/>
                </a:solidFill>
                <a:latin typeface="Museo Sans 500" panose="02000000000000000000" pitchFamily="2" charset="77"/>
              </a:rPr>
              <a:t>molecular</a:t>
            </a:r>
            <a:r>
              <a:rPr lang="fi-FI" sz="1600" dirty="0">
                <a:solidFill>
                  <a:srgbClr val="595959"/>
                </a:solidFill>
                <a:latin typeface="Museo Sans 500" panose="02000000000000000000" pitchFamily="2" charset="77"/>
              </a:rPr>
              <a:t> </a:t>
            </a:r>
            <a:r>
              <a:rPr lang="fi-FI" sz="1600" dirty="0" err="1">
                <a:solidFill>
                  <a:srgbClr val="595959"/>
                </a:solidFill>
                <a:latin typeface="Museo Sans 500" panose="02000000000000000000" pitchFamily="2" charset="77"/>
              </a:rPr>
              <a:t>diagnostics</a:t>
            </a:r>
            <a:r>
              <a:rPr lang="fi-FI" sz="1600" dirty="0">
                <a:solidFill>
                  <a:srgbClr val="595959"/>
                </a:solidFill>
                <a:latin typeface="Museo Sans 500" panose="02000000000000000000" pitchFamily="2" charset="77"/>
              </a:rPr>
              <a:t> products for </a:t>
            </a:r>
            <a:r>
              <a:rPr lang="fi-FI" sz="1600" dirty="0" err="1">
                <a:solidFill>
                  <a:srgbClr val="595959"/>
                </a:solidFill>
                <a:latin typeface="Museo Sans 500" panose="02000000000000000000" pitchFamily="2" charset="77"/>
              </a:rPr>
              <a:t>human</a:t>
            </a:r>
            <a:r>
              <a:rPr lang="fi-FI" sz="1600" dirty="0">
                <a:solidFill>
                  <a:srgbClr val="595959"/>
                </a:solidFill>
                <a:latin typeface="Museo Sans 500" panose="02000000000000000000" pitchFamily="2" charset="77"/>
              </a:rPr>
              <a:t> </a:t>
            </a:r>
            <a:r>
              <a:rPr lang="fi-FI" sz="1600" dirty="0" err="1">
                <a:solidFill>
                  <a:srgbClr val="595959"/>
                </a:solidFill>
                <a:latin typeface="Museo Sans 500" panose="02000000000000000000" pitchFamily="2" charset="77"/>
              </a:rPr>
              <a:t>pathogen</a:t>
            </a:r>
            <a:r>
              <a:rPr lang="fi-FI" sz="1600" dirty="0">
                <a:solidFill>
                  <a:srgbClr val="595959"/>
                </a:solidFill>
                <a:latin typeface="Museo Sans 500" panose="02000000000000000000" pitchFamily="2" charset="77"/>
              </a:rPr>
              <a:t> </a:t>
            </a:r>
            <a:r>
              <a:rPr lang="fi-FI" sz="1600" dirty="0" err="1">
                <a:solidFill>
                  <a:srgbClr val="595959"/>
                </a:solidFill>
                <a:latin typeface="Museo Sans 500" panose="02000000000000000000" pitchFamily="2" charset="77"/>
              </a:rPr>
              <a:t>detection</a:t>
            </a:r>
            <a:r>
              <a:rPr lang="fi-FI" sz="1600" dirty="0">
                <a:solidFill>
                  <a:srgbClr val="595959"/>
                </a:solidFill>
                <a:latin typeface="Museo Sans 500" panose="02000000000000000000" pitchFamily="2" charset="77"/>
              </a:rPr>
              <a:t> </a:t>
            </a:r>
          </a:p>
          <a:p>
            <a:pPr marL="179999" indent="-179999">
              <a:lnSpc>
                <a:spcPct val="100000"/>
              </a:lnSpc>
              <a:spcBef>
                <a:spcPts val="0"/>
              </a:spcBef>
              <a:buClr>
                <a:srgbClr val="70C2E2"/>
              </a:buClr>
              <a:buSzPts val="1600"/>
            </a:pPr>
            <a:r>
              <a:rPr lang="fi-FI" sz="1600" dirty="0" err="1">
                <a:solidFill>
                  <a:srgbClr val="595959"/>
                </a:solidFill>
                <a:latin typeface="Museo Sans 500" panose="02000000000000000000" pitchFamily="2" charset="77"/>
              </a:rPr>
              <a:t>Laboratory</a:t>
            </a:r>
            <a:r>
              <a:rPr lang="fi-FI" sz="1600" dirty="0">
                <a:solidFill>
                  <a:srgbClr val="595959"/>
                </a:solidFill>
                <a:latin typeface="Museo Sans 500" panose="02000000000000000000" pitchFamily="2" charset="77"/>
              </a:rPr>
              <a:t> </a:t>
            </a:r>
            <a:r>
              <a:rPr lang="fi-FI" sz="1600" dirty="0" err="1">
                <a:solidFill>
                  <a:srgbClr val="595959"/>
                </a:solidFill>
                <a:latin typeface="Museo Sans 500" panose="02000000000000000000" pitchFamily="2" charset="77"/>
              </a:rPr>
              <a:t>environment</a:t>
            </a:r>
            <a:r>
              <a:rPr lang="fi-FI" sz="1600" dirty="0">
                <a:solidFill>
                  <a:srgbClr val="595959"/>
                </a:solidFill>
                <a:latin typeface="Museo Sans 500" panose="02000000000000000000" pitchFamily="2" charset="77"/>
              </a:rPr>
              <a:t> </a:t>
            </a:r>
            <a:r>
              <a:rPr lang="fi-FI" sz="1600" dirty="0" err="1">
                <a:solidFill>
                  <a:srgbClr val="595959"/>
                </a:solidFill>
                <a:latin typeface="Museo Sans 500" panose="02000000000000000000" pitchFamily="2" charset="77"/>
              </a:rPr>
              <a:t>purity</a:t>
            </a:r>
            <a:r>
              <a:rPr lang="fi-FI" sz="1600" dirty="0">
                <a:solidFill>
                  <a:srgbClr val="595959"/>
                </a:solidFill>
                <a:latin typeface="Museo Sans 500" panose="02000000000000000000" pitchFamily="2" charset="77"/>
              </a:rPr>
              <a:t> </a:t>
            </a:r>
            <a:r>
              <a:rPr lang="fi-FI" sz="1600" dirty="0" err="1">
                <a:solidFill>
                  <a:srgbClr val="595959"/>
                </a:solidFill>
                <a:latin typeface="Museo Sans 500" panose="02000000000000000000" pitchFamily="2" charset="77"/>
              </a:rPr>
              <a:t>extremely</a:t>
            </a:r>
            <a:r>
              <a:rPr lang="fi-FI" sz="1600" dirty="0">
                <a:solidFill>
                  <a:srgbClr val="595959"/>
                </a:solidFill>
                <a:latin typeface="Museo Sans 500" panose="02000000000000000000" pitchFamily="2" charset="77"/>
              </a:rPr>
              <a:t> </a:t>
            </a:r>
            <a:r>
              <a:rPr lang="fi-FI" sz="1600" dirty="0" err="1">
                <a:solidFill>
                  <a:srgbClr val="595959"/>
                </a:solidFill>
                <a:latin typeface="Museo Sans 500" panose="02000000000000000000" pitchFamily="2" charset="77"/>
              </a:rPr>
              <a:t>important</a:t>
            </a:r>
            <a:endParaRPr lang="fi-FI" sz="1600" dirty="0">
              <a:solidFill>
                <a:srgbClr val="595959"/>
              </a:solidFill>
              <a:latin typeface="Museo Sans 500" panose="02000000000000000000" pitchFamily="2" charset="77"/>
            </a:endParaRPr>
          </a:p>
          <a:p>
            <a:pPr marL="179999" indent="-179999">
              <a:lnSpc>
                <a:spcPct val="100000"/>
              </a:lnSpc>
              <a:spcBef>
                <a:spcPts val="0"/>
              </a:spcBef>
              <a:buClr>
                <a:srgbClr val="70C2E2"/>
              </a:buClr>
              <a:buSzPts val="1600"/>
            </a:pPr>
            <a:r>
              <a:rPr lang="fi-FI" sz="1600" dirty="0" err="1">
                <a:solidFill>
                  <a:srgbClr val="595959"/>
                </a:solidFill>
                <a:latin typeface="Museo Sans 500" panose="02000000000000000000" pitchFamily="2" charset="77"/>
              </a:rPr>
              <a:t>Mobidiag</a:t>
            </a:r>
            <a:r>
              <a:rPr lang="fi-FI" sz="1600" dirty="0">
                <a:solidFill>
                  <a:srgbClr val="595959"/>
                </a:solidFill>
                <a:latin typeface="Museo Sans 500" panose="02000000000000000000" pitchFamily="2" charset="77"/>
              </a:rPr>
              <a:t> </a:t>
            </a:r>
            <a:r>
              <a:rPr lang="fi-FI" sz="1600" dirty="0" err="1">
                <a:solidFill>
                  <a:srgbClr val="595959"/>
                </a:solidFill>
                <a:latin typeface="Museo Sans 500" panose="02000000000000000000" pitchFamily="2" charset="77"/>
              </a:rPr>
              <a:t>moved</a:t>
            </a:r>
            <a:r>
              <a:rPr lang="fi-FI" sz="1600" dirty="0">
                <a:solidFill>
                  <a:srgbClr val="595959"/>
                </a:solidFill>
                <a:latin typeface="Museo Sans 500" panose="02000000000000000000" pitchFamily="2" charset="77"/>
              </a:rPr>
              <a:t> to </a:t>
            </a:r>
            <a:r>
              <a:rPr lang="fi-FI" sz="1600" dirty="0" err="1">
                <a:solidFill>
                  <a:srgbClr val="595959"/>
                </a:solidFill>
                <a:latin typeface="Museo Sans 500" panose="02000000000000000000" pitchFamily="2" charset="77"/>
              </a:rPr>
              <a:t>new</a:t>
            </a:r>
            <a:r>
              <a:rPr lang="fi-FI" sz="1600" dirty="0">
                <a:solidFill>
                  <a:srgbClr val="595959"/>
                </a:solidFill>
                <a:latin typeface="Museo Sans 500" panose="02000000000000000000" pitchFamily="2" charset="77"/>
              </a:rPr>
              <a:t> </a:t>
            </a:r>
            <a:r>
              <a:rPr lang="fi-FI" sz="1600" dirty="0" err="1">
                <a:solidFill>
                  <a:srgbClr val="595959"/>
                </a:solidFill>
                <a:latin typeface="Museo Sans 500" panose="02000000000000000000" pitchFamily="2" charset="77"/>
              </a:rPr>
              <a:t>facilities</a:t>
            </a:r>
            <a:r>
              <a:rPr lang="fi-FI" sz="1600" dirty="0">
                <a:solidFill>
                  <a:srgbClr val="595959"/>
                </a:solidFill>
                <a:latin typeface="Museo Sans 500" panose="02000000000000000000" pitchFamily="2" charset="77"/>
              </a:rPr>
              <a:t> </a:t>
            </a:r>
            <a:r>
              <a:rPr lang="fi-FI" sz="1600" dirty="0" err="1">
                <a:solidFill>
                  <a:srgbClr val="595959"/>
                </a:solidFill>
                <a:latin typeface="Museo Sans 500" panose="02000000000000000000" pitchFamily="2" charset="77"/>
              </a:rPr>
              <a:t>where</a:t>
            </a:r>
            <a:r>
              <a:rPr lang="fi-FI" sz="1600" dirty="0">
                <a:solidFill>
                  <a:srgbClr val="595959"/>
                </a:solidFill>
                <a:latin typeface="Museo Sans 500" panose="02000000000000000000" pitchFamily="2" charset="77"/>
              </a:rPr>
              <a:t> </a:t>
            </a:r>
            <a:r>
              <a:rPr lang="fi-FI" sz="1600" dirty="0" err="1">
                <a:solidFill>
                  <a:srgbClr val="595959"/>
                </a:solidFill>
                <a:latin typeface="Museo Sans 500" panose="02000000000000000000" pitchFamily="2" charset="77"/>
              </a:rPr>
              <a:t>cleanrooms</a:t>
            </a:r>
            <a:r>
              <a:rPr lang="fi-FI" sz="1600" dirty="0">
                <a:solidFill>
                  <a:srgbClr val="595959"/>
                </a:solidFill>
                <a:latin typeface="Museo Sans 500" panose="02000000000000000000" pitchFamily="2" charset="77"/>
              </a:rPr>
              <a:t> </a:t>
            </a:r>
            <a:r>
              <a:rPr lang="fi-FI" sz="1600" dirty="0" err="1">
                <a:solidFill>
                  <a:srgbClr val="595959"/>
                </a:solidFill>
                <a:latin typeface="Museo Sans 500" panose="02000000000000000000" pitchFamily="2" charset="77"/>
              </a:rPr>
              <a:t>had</a:t>
            </a:r>
            <a:r>
              <a:rPr lang="fi-FI" sz="1600" dirty="0">
                <a:solidFill>
                  <a:srgbClr val="595959"/>
                </a:solidFill>
                <a:latin typeface="Museo Sans 500" panose="02000000000000000000" pitchFamily="2" charset="77"/>
              </a:rPr>
              <a:t> to </a:t>
            </a:r>
            <a:r>
              <a:rPr lang="fi-FI" sz="1600" dirty="0" err="1">
                <a:solidFill>
                  <a:srgbClr val="595959"/>
                </a:solidFill>
                <a:latin typeface="Museo Sans 500" panose="02000000000000000000" pitchFamily="2" charset="77"/>
              </a:rPr>
              <a:t>be</a:t>
            </a:r>
            <a:r>
              <a:rPr lang="fi-FI" sz="1600" dirty="0">
                <a:solidFill>
                  <a:srgbClr val="595959"/>
                </a:solidFill>
                <a:latin typeface="Museo Sans 500" panose="02000000000000000000" pitchFamily="2" charset="77"/>
              </a:rPr>
              <a:t> </a:t>
            </a:r>
            <a:r>
              <a:rPr lang="fi-FI" sz="1600" dirty="0" err="1">
                <a:solidFill>
                  <a:srgbClr val="595959"/>
                </a:solidFill>
                <a:latin typeface="Museo Sans 500" panose="02000000000000000000" pitchFamily="2" charset="77"/>
              </a:rPr>
              <a:t>built</a:t>
            </a:r>
            <a:r>
              <a:rPr lang="fi-FI" sz="1600" dirty="0">
                <a:solidFill>
                  <a:srgbClr val="595959"/>
                </a:solidFill>
                <a:latin typeface="Museo Sans 500" panose="02000000000000000000" pitchFamily="2" charset="77"/>
              </a:rPr>
              <a:t> </a:t>
            </a:r>
          </a:p>
          <a:p>
            <a:pPr marL="179999" indent="-179999">
              <a:lnSpc>
                <a:spcPct val="100000"/>
              </a:lnSpc>
              <a:spcBef>
                <a:spcPts val="0"/>
              </a:spcBef>
              <a:buClr>
                <a:srgbClr val="70C2E2"/>
              </a:buClr>
              <a:buSzPts val="1600"/>
            </a:pPr>
            <a:r>
              <a:rPr lang="fi-FI" sz="1600" dirty="0">
                <a:solidFill>
                  <a:srgbClr val="595959"/>
                </a:solidFill>
                <a:latin typeface="Museo Sans 500" panose="02000000000000000000" pitchFamily="2" charset="77"/>
              </a:rPr>
              <a:t>Building </a:t>
            </a:r>
            <a:r>
              <a:rPr lang="fi-FI" sz="1600" dirty="0" err="1">
                <a:solidFill>
                  <a:srgbClr val="595959"/>
                </a:solidFill>
                <a:latin typeface="Museo Sans 500" panose="02000000000000000000" pitchFamily="2" charset="77"/>
              </a:rPr>
              <a:t>new</a:t>
            </a:r>
            <a:r>
              <a:rPr lang="fi-FI" sz="1600" dirty="0">
                <a:solidFill>
                  <a:srgbClr val="595959"/>
                </a:solidFill>
                <a:latin typeface="Museo Sans 500" panose="02000000000000000000" pitchFamily="2" charset="77"/>
              </a:rPr>
              <a:t> </a:t>
            </a:r>
            <a:r>
              <a:rPr lang="fi-FI" sz="1600" dirty="0" err="1">
                <a:solidFill>
                  <a:srgbClr val="595959"/>
                </a:solidFill>
                <a:latin typeface="Museo Sans 500" panose="02000000000000000000" pitchFamily="2" charset="77"/>
              </a:rPr>
              <a:t>cleanrooms</a:t>
            </a:r>
            <a:r>
              <a:rPr lang="fi-FI" sz="1600" dirty="0">
                <a:solidFill>
                  <a:srgbClr val="595959"/>
                </a:solidFill>
                <a:latin typeface="Museo Sans 500" panose="02000000000000000000" pitchFamily="2" charset="77"/>
              </a:rPr>
              <a:t> is </a:t>
            </a:r>
            <a:r>
              <a:rPr lang="fi-FI" sz="1600" dirty="0" err="1">
                <a:solidFill>
                  <a:srgbClr val="595959"/>
                </a:solidFill>
                <a:latin typeface="Museo Sans 500" panose="02000000000000000000" pitchFamily="2" charset="77"/>
              </a:rPr>
              <a:t>expensive</a:t>
            </a:r>
            <a:r>
              <a:rPr lang="fi-FI" sz="1600" dirty="0">
                <a:solidFill>
                  <a:srgbClr val="595959"/>
                </a:solidFill>
                <a:latin typeface="Museo Sans 500" panose="02000000000000000000" pitchFamily="2" charset="77"/>
              </a:rPr>
              <a:t> and </a:t>
            </a:r>
            <a:r>
              <a:rPr lang="fi-FI" sz="1600" dirty="0" err="1">
                <a:solidFill>
                  <a:srgbClr val="595959"/>
                </a:solidFill>
                <a:latin typeface="Museo Sans 500" panose="02000000000000000000" pitchFamily="2" charset="77"/>
              </a:rPr>
              <a:t>time-consuming</a:t>
            </a:r>
            <a:r>
              <a:rPr lang="fi-FI" sz="1600" dirty="0">
                <a:solidFill>
                  <a:srgbClr val="595959"/>
                </a:solidFill>
                <a:latin typeface="Museo Sans 500" panose="02000000000000000000" pitchFamily="2" charset="77"/>
              </a:rPr>
              <a:t>, and </a:t>
            </a:r>
            <a:r>
              <a:rPr lang="fi-FI" sz="1600" dirty="0" err="1">
                <a:solidFill>
                  <a:srgbClr val="595959"/>
                </a:solidFill>
                <a:latin typeface="Museo Sans 500" panose="02000000000000000000" pitchFamily="2" charset="77"/>
              </a:rPr>
              <a:t>they</a:t>
            </a:r>
            <a:r>
              <a:rPr lang="fi-FI" sz="1600" dirty="0">
                <a:solidFill>
                  <a:srgbClr val="595959"/>
                </a:solidFill>
                <a:latin typeface="Museo Sans 500" panose="02000000000000000000" pitchFamily="2" charset="77"/>
              </a:rPr>
              <a:t> </a:t>
            </a:r>
            <a:r>
              <a:rPr lang="fi-FI" sz="1600" dirty="0" err="1">
                <a:solidFill>
                  <a:srgbClr val="595959"/>
                </a:solidFill>
                <a:latin typeface="Museo Sans 500" panose="02000000000000000000" pitchFamily="2" charset="77"/>
              </a:rPr>
              <a:t>decided</a:t>
            </a:r>
            <a:r>
              <a:rPr lang="fi-FI" sz="1600" dirty="0">
                <a:solidFill>
                  <a:srgbClr val="595959"/>
                </a:solidFill>
                <a:latin typeface="Museo Sans 500" panose="02000000000000000000" pitchFamily="2" charset="77"/>
              </a:rPr>
              <a:t> to </a:t>
            </a:r>
            <a:r>
              <a:rPr lang="fi-FI" sz="1600" dirty="0" err="1">
                <a:solidFill>
                  <a:srgbClr val="595959"/>
                </a:solidFill>
                <a:latin typeface="Museo Sans 500" panose="02000000000000000000" pitchFamily="2" charset="77"/>
              </a:rPr>
              <a:t>use</a:t>
            </a:r>
            <a:r>
              <a:rPr lang="fi-FI" sz="1600" dirty="0">
                <a:solidFill>
                  <a:srgbClr val="595959"/>
                </a:solidFill>
                <a:latin typeface="Museo Sans 500" panose="02000000000000000000" pitchFamily="2" charset="77"/>
              </a:rPr>
              <a:t> </a:t>
            </a:r>
            <a:r>
              <a:rPr lang="fi-FI" sz="1600" dirty="0" err="1">
                <a:solidFill>
                  <a:srgbClr val="595959"/>
                </a:solidFill>
                <a:latin typeface="Museo Sans 500" panose="02000000000000000000" pitchFamily="2" charset="77"/>
              </a:rPr>
              <a:t>Genano</a:t>
            </a:r>
            <a:r>
              <a:rPr lang="fi-FI" sz="1600" dirty="0">
                <a:solidFill>
                  <a:srgbClr val="595959"/>
                </a:solidFill>
                <a:latin typeface="Museo Sans 500" panose="02000000000000000000" pitchFamily="2" charset="77"/>
              </a:rPr>
              <a:t> </a:t>
            </a:r>
            <a:r>
              <a:rPr lang="fi-FI" sz="1600" dirty="0" err="1">
                <a:solidFill>
                  <a:srgbClr val="595959"/>
                </a:solidFill>
                <a:latin typeface="Museo Sans 500" panose="02000000000000000000" pitchFamily="2" charset="77"/>
              </a:rPr>
              <a:t>technology</a:t>
            </a:r>
            <a:r>
              <a:rPr lang="fi-FI" sz="1600" dirty="0">
                <a:solidFill>
                  <a:srgbClr val="595959"/>
                </a:solidFill>
                <a:latin typeface="Museo Sans 500" panose="02000000000000000000" pitchFamily="2" charset="77"/>
              </a:rPr>
              <a:t> </a:t>
            </a:r>
            <a:r>
              <a:rPr lang="fi-FI" sz="1600" dirty="0" err="1">
                <a:solidFill>
                  <a:srgbClr val="595959"/>
                </a:solidFill>
                <a:latin typeface="Museo Sans 500" panose="02000000000000000000" pitchFamily="2" charset="77"/>
              </a:rPr>
              <a:t>instead</a:t>
            </a:r>
            <a:r>
              <a:rPr lang="fi-FI" sz="1600" dirty="0">
                <a:solidFill>
                  <a:srgbClr val="595959"/>
                </a:solidFill>
                <a:latin typeface="Museo Sans 500" panose="02000000000000000000" pitchFamily="2" charset="77"/>
              </a:rPr>
              <a:t> of </a:t>
            </a:r>
            <a:r>
              <a:rPr lang="fi-FI" sz="1600" dirty="0" err="1">
                <a:solidFill>
                  <a:srgbClr val="595959"/>
                </a:solidFill>
                <a:latin typeface="Museo Sans 500" panose="02000000000000000000" pitchFamily="2" charset="77"/>
              </a:rPr>
              <a:t>traditional</a:t>
            </a:r>
            <a:r>
              <a:rPr lang="fi-FI" sz="1600" dirty="0">
                <a:solidFill>
                  <a:srgbClr val="595959"/>
                </a:solidFill>
                <a:latin typeface="Museo Sans 500" panose="02000000000000000000" pitchFamily="2" charset="77"/>
              </a:rPr>
              <a:t> HEPA </a:t>
            </a:r>
            <a:r>
              <a:rPr lang="fi-FI" sz="1600" dirty="0" err="1">
                <a:solidFill>
                  <a:srgbClr val="595959"/>
                </a:solidFill>
                <a:latin typeface="Museo Sans 500" panose="02000000000000000000" pitchFamily="2" charset="77"/>
              </a:rPr>
              <a:t>filtration</a:t>
            </a:r>
            <a:r>
              <a:rPr lang="fi-FI" sz="1600" dirty="0">
                <a:solidFill>
                  <a:srgbClr val="595959"/>
                </a:solidFill>
                <a:latin typeface="Museo Sans 500" panose="02000000000000000000" pitchFamily="2" charset="77"/>
              </a:rPr>
              <a:t> </a:t>
            </a:r>
            <a:r>
              <a:rPr lang="fi-FI" sz="1600" dirty="0" err="1">
                <a:solidFill>
                  <a:srgbClr val="595959"/>
                </a:solidFill>
                <a:latin typeface="Museo Sans 500" panose="02000000000000000000" pitchFamily="2" charset="77"/>
              </a:rPr>
              <a:t>systems</a:t>
            </a:r>
            <a:endParaRPr lang="fi-FI" sz="1600" dirty="0">
              <a:solidFill>
                <a:srgbClr val="595959"/>
              </a:solidFill>
              <a:latin typeface="Museo Sans 500" panose="02000000000000000000" pitchFamily="2" charset="77"/>
            </a:endParaRPr>
          </a:p>
          <a:p>
            <a:pPr marL="179999" indent="-179999">
              <a:lnSpc>
                <a:spcPct val="100000"/>
              </a:lnSpc>
              <a:spcBef>
                <a:spcPts val="0"/>
              </a:spcBef>
              <a:buClr>
                <a:srgbClr val="70C2E2"/>
              </a:buClr>
              <a:buSzPts val="1600"/>
            </a:pPr>
            <a:r>
              <a:rPr lang="fi-FI" sz="1600" dirty="0">
                <a:solidFill>
                  <a:srgbClr val="595959"/>
                </a:solidFill>
                <a:latin typeface="Museo Sans 500" panose="02000000000000000000" pitchFamily="2" charset="77"/>
              </a:rPr>
              <a:t>ISO6 </a:t>
            </a:r>
            <a:r>
              <a:rPr lang="fi-FI" sz="1600" dirty="0" err="1">
                <a:solidFill>
                  <a:srgbClr val="595959"/>
                </a:solidFill>
                <a:latin typeface="Museo Sans 500" panose="02000000000000000000" pitchFamily="2" charset="77"/>
              </a:rPr>
              <a:t>level</a:t>
            </a:r>
            <a:r>
              <a:rPr lang="fi-FI" sz="1600" dirty="0">
                <a:solidFill>
                  <a:srgbClr val="595959"/>
                </a:solidFill>
                <a:latin typeface="Museo Sans 500" panose="02000000000000000000" pitchFamily="2" charset="77"/>
              </a:rPr>
              <a:t> </a:t>
            </a:r>
            <a:r>
              <a:rPr lang="fi-FI" sz="1600" dirty="0" err="1">
                <a:solidFill>
                  <a:srgbClr val="595959"/>
                </a:solidFill>
                <a:latin typeface="Museo Sans 500" panose="02000000000000000000" pitchFamily="2" charset="77"/>
              </a:rPr>
              <a:t>was</a:t>
            </a:r>
            <a:r>
              <a:rPr lang="fi-FI" sz="1600" dirty="0">
                <a:solidFill>
                  <a:srgbClr val="595959"/>
                </a:solidFill>
                <a:latin typeface="Museo Sans 500" panose="02000000000000000000" pitchFamily="2" charset="77"/>
              </a:rPr>
              <a:t> </a:t>
            </a:r>
            <a:r>
              <a:rPr lang="fi-FI" sz="1600" dirty="0" err="1">
                <a:solidFill>
                  <a:srgbClr val="595959"/>
                </a:solidFill>
                <a:latin typeface="Museo Sans 500" panose="02000000000000000000" pitchFamily="2" charset="77"/>
              </a:rPr>
              <a:t>reached</a:t>
            </a:r>
            <a:r>
              <a:rPr lang="fi-FI" sz="1600" dirty="0">
                <a:solidFill>
                  <a:srgbClr val="595959"/>
                </a:solidFill>
                <a:latin typeface="Museo Sans 500" panose="02000000000000000000" pitchFamily="2" charset="77"/>
              </a:rPr>
              <a:t> </a:t>
            </a:r>
            <a:r>
              <a:rPr lang="fi-FI" sz="1600" dirty="0" err="1">
                <a:solidFill>
                  <a:srgbClr val="595959"/>
                </a:solidFill>
                <a:latin typeface="Museo Sans 500" panose="02000000000000000000" pitchFamily="2" charset="77"/>
              </a:rPr>
              <a:t>with</a:t>
            </a:r>
            <a:r>
              <a:rPr lang="fi-FI" sz="1600" dirty="0">
                <a:solidFill>
                  <a:srgbClr val="595959"/>
                </a:solidFill>
                <a:latin typeface="Museo Sans 500" panose="02000000000000000000" pitchFamily="2" charset="77"/>
              </a:rPr>
              <a:t> </a:t>
            </a:r>
            <a:r>
              <a:rPr lang="fi-FI" sz="1600" dirty="0" err="1">
                <a:solidFill>
                  <a:srgbClr val="595959"/>
                </a:solidFill>
                <a:latin typeface="Museo Sans 500" panose="02000000000000000000" pitchFamily="2" charset="77"/>
              </a:rPr>
              <a:t>Genano</a:t>
            </a:r>
            <a:r>
              <a:rPr lang="fi-FI" sz="1600" dirty="0">
                <a:solidFill>
                  <a:srgbClr val="595959"/>
                </a:solidFill>
                <a:latin typeface="Museo Sans 500" panose="02000000000000000000" pitchFamily="2" charset="77"/>
              </a:rPr>
              <a:t> </a:t>
            </a:r>
          </a:p>
        </p:txBody>
      </p:sp>
      <p:sp>
        <p:nvSpPr>
          <p:cNvPr id="7" name="Google Shape;102;gb13589b747_0_61">
            <a:extLst>
              <a:ext uri="{FF2B5EF4-FFF2-40B4-BE49-F238E27FC236}">
                <a16:creationId xmlns:a16="http://schemas.microsoft.com/office/drawing/2014/main" id="{648FF608-9129-754E-B005-2FD78F2F2304}"/>
              </a:ext>
            </a:extLst>
          </p:cNvPr>
          <p:cNvSpPr txBox="1">
            <a:spLocks/>
          </p:cNvSpPr>
          <p:nvPr/>
        </p:nvSpPr>
        <p:spPr>
          <a:xfrm>
            <a:off x="4697486" y="120015"/>
            <a:ext cx="4446514" cy="892200"/>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L="457200" marR="0" lvl="0" indent="-361950" algn="l" rtl="0">
              <a:lnSpc>
                <a:spcPct val="90000"/>
              </a:lnSpc>
              <a:spcBef>
                <a:spcPts val="750"/>
              </a:spcBef>
              <a:spcAft>
                <a:spcPts val="0"/>
              </a:spcAft>
              <a:buClr>
                <a:srgbClr val="70C2E2"/>
              </a:buClr>
              <a:buSzPts val="2100"/>
              <a:buFont typeface="Arial"/>
              <a:buNone/>
              <a:defRPr sz="2100" b="1" i="0" u="none" strike="noStrike" cap="none">
                <a:solidFill>
                  <a:srgbClr val="70C2E2"/>
                </a:solidFill>
                <a:latin typeface="Calibri"/>
                <a:ea typeface="Calibri"/>
                <a:cs typeface="Calibri"/>
                <a:sym typeface="Calibri"/>
              </a:defRPr>
            </a:lvl1pPr>
            <a:lvl2pPr marL="914400" marR="0" lvl="1" indent="-342900" algn="l" rtl="0">
              <a:lnSpc>
                <a:spcPct val="90000"/>
              </a:lnSpc>
              <a:spcBef>
                <a:spcPts val="375"/>
              </a:spcBef>
              <a:spcAft>
                <a:spcPts val="0"/>
              </a:spcAft>
              <a:buClr>
                <a:schemeClr val="dk1"/>
              </a:buClr>
              <a:buSzPts val="1800"/>
              <a:buFont typeface="Arial"/>
              <a:buNone/>
              <a:defRPr sz="1800" b="0" i="0" u="none" strike="noStrike" cap="none">
                <a:solidFill>
                  <a:schemeClr val="dk1"/>
                </a:solidFill>
                <a:latin typeface="Calibri"/>
                <a:ea typeface="Calibri"/>
                <a:cs typeface="Calibri"/>
                <a:sym typeface="Calibri"/>
              </a:defRPr>
            </a:lvl2pPr>
            <a:lvl3pPr marL="1371600" marR="0" lvl="2" indent="-323850" algn="l" rtl="0">
              <a:lnSpc>
                <a:spcPct val="90000"/>
              </a:lnSpc>
              <a:spcBef>
                <a:spcPts val="375"/>
              </a:spcBef>
              <a:spcAft>
                <a:spcPts val="0"/>
              </a:spcAft>
              <a:buClr>
                <a:schemeClr val="dk1"/>
              </a:buClr>
              <a:buSzPts val="1500"/>
              <a:buFont typeface="Arial"/>
              <a:buNone/>
              <a:defRPr sz="1500" b="0" i="0" u="none" strike="noStrike" cap="none">
                <a:solidFill>
                  <a:schemeClr val="dk1"/>
                </a:solidFill>
                <a:latin typeface="Calibri"/>
                <a:ea typeface="Calibri"/>
                <a:cs typeface="Calibri"/>
                <a:sym typeface="Calibri"/>
              </a:defRPr>
            </a:lvl3pPr>
            <a:lvl4pPr marL="1828800" marR="0" lvl="3" indent="-314325" algn="l" rtl="0">
              <a:lnSpc>
                <a:spcPct val="90000"/>
              </a:lnSpc>
              <a:spcBef>
                <a:spcPts val="375"/>
              </a:spcBef>
              <a:spcAft>
                <a:spcPts val="0"/>
              </a:spcAft>
              <a:buClr>
                <a:schemeClr val="dk1"/>
              </a:buClr>
              <a:buSzPts val="1350"/>
              <a:buFont typeface="Arial"/>
              <a:buNone/>
              <a:defRPr sz="1350" b="0" i="0" u="none" strike="noStrike" cap="none">
                <a:solidFill>
                  <a:schemeClr val="dk1"/>
                </a:solidFill>
                <a:latin typeface="Calibri"/>
                <a:ea typeface="Calibri"/>
                <a:cs typeface="Calibri"/>
                <a:sym typeface="Calibri"/>
              </a:defRPr>
            </a:lvl4pPr>
            <a:lvl5pPr marL="2286000" marR="0" lvl="4" indent="-314325" algn="l" rtl="0">
              <a:lnSpc>
                <a:spcPct val="90000"/>
              </a:lnSpc>
              <a:spcBef>
                <a:spcPts val="375"/>
              </a:spcBef>
              <a:spcAft>
                <a:spcPts val="0"/>
              </a:spcAft>
              <a:buClr>
                <a:schemeClr val="dk1"/>
              </a:buClr>
              <a:buSzPts val="1350"/>
              <a:buFont typeface="Arial"/>
              <a:buNone/>
              <a:defRPr sz="1350" b="0" i="0" u="none" strike="noStrike" cap="none">
                <a:solidFill>
                  <a:schemeClr val="dk1"/>
                </a:solidFill>
                <a:latin typeface="Calibri"/>
                <a:ea typeface="Calibri"/>
                <a:cs typeface="Calibri"/>
                <a:sym typeface="Calibri"/>
              </a:defRPr>
            </a:lvl5pPr>
            <a:lvl6pPr marL="2743200" marR="0" lvl="5" indent="-314325" algn="l" rtl="0">
              <a:lnSpc>
                <a:spcPct val="90000"/>
              </a:lnSpc>
              <a:spcBef>
                <a:spcPts val="375"/>
              </a:spcBef>
              <a:spcAft>
                <a:spcPts val="0"/>
              </a:spcAft>
              <a:buClr>
                <a:schemeClr val="dk1"/>
              </a:buClr>
              <a:buSzPts val="1350"/>
              <a:buFont typeface="Arial"/>
              <a:buNone/>
              <a:defRPr sz="1350" b="0" i="0" u="none" strike="noStrike" cap="none">
                <a:solidFill>
                  <a:schemeClr val="dk1"/>
                </a:solidFill>
                <a:latin typeface="Calibri"/>
                <a:ea typeface="Calibri"/>
                <a:cs typeface="Calibri"/>
                <a:sym typeface="Calibri"/>
              </a:defRPr>
            </a:lvl6pPr>
            <a:lvl7pPr marL="3200400" marR="0" lvl="6" indent="-314325" algn="l" rtl="0">
              <a:lnSpc>
                <a:spcPct val="90000"/>
              </a:lnSpc>
              <a:spcBef>
                <a:spcPts val="375"/>
              </a:spcBef>
              <a:spcAft>
                <a:spcPts val="0"/>
              </a:spcAft>
              <a:buClr>
                <a:schemeClr val="dk1"/>
              </a:buClr>
              <a:buSzPts val="1350"/>
              <a:buFont typeface="Arial"/>
              <a:buNone/>
              <a:defRPr sz="1350" b="0" i="0" u="none" strike="noStrike" cap="none">
                <a:solidFill>
                  <a:schemeClr val="dk1"/>
                </a:solidFill>
                <a:latin typeface="Calibri"/>
                <a:ea typeface="Calibri"/>
                <a:cs typeface="Calibri"/>
                <a:sym typeface="Calibri"/>
              </a:defRPr>
            </a:lvl7pPr>
            <a:lvl8pPr marL="3657600" marR="0" lvl="7" indent="-314325" algn="l" rtl="0">
              <a:lnSpc>
                <a:spcPct val="90000"/>
              </a:lnSpc>
              <a:spcBef>
                <a:spcPts val="375"/>
              </a:spcBef>
              <a:spcAft>
                <a:spcPts val="0"/>
              </a:spcAft>
              <a:buClr>
                <a:schemeClr val="dk1"/>
              </a:buClr>
              <a:buSzPts val="1350"/>
              <a:buFont typeface="Arial"/>
              <a:buNone/>
              <a:defRPr sz="1350" b="0" i="0" u="none" strike="noStrike" cap="none">
                <a:solidFill>
                  <a:schemeClr val="dk1"/>
                </a:solidFill>
                <a:latin typeface="Calibri"/>
                <a:ea typeface="Calibri"/>
                <a:cs typeface="Calibri"/>
                <a:sym typeface="Calibri"/>
              </a:defRPr>
            </a:lvl8pPr>
            <a:lvl9pPr marL="4114800" marR="0" lvl="8" indent="-314325" algn="l" rtl="0">
              <a:lnSpc>
                <a:spcPct val="90000"/>
              </a:lnSpc>
              <a:spcBef>
                <a:spcPts val="375"/>
              </a:spcBef>
              <a:spcAft>
                <a:spcPts val="0"/>
              </a:spcAft>
              <a:buClr>
                <a:schemeClr val="dk1"/>
              </a:buClr>
              <a:buSzPts val="1350"/>
              <a:buFont typeface="Arial"/>
              <a:buNone/>
              <a:defRPr sz="1350" b="0" i="0" u="none" strike="noStrike" cap="none">
                <a:solidFill>
                  <a:schemeClr val="dk1"/>
                </a:solidFill>
                <a:latin typeface="Calibri"/>
                <a:ea typeface="Calibri"/>
                <a:cs typeface="Calibri"/>
                <a:sym typeface="Calibri"/>
              </a:defRPr>
            </a:lvl9pPr>
          </a:lstStyle>
          <a:p>
            <a:pPr marL="0" indent="0"/>
            <a:r>
              <a:rPr lang="fi-FI" dirty="0" err="1">
                <a:latin typeface="Museo Sans 500" panose="02000000000000000000" pitchFamily="2" charset="77"/>
              </a:rPr>
              <a:t>Ensuring</a:t>
            </a:r>
            <a:r>
              <a:rPr lang="fi-FI" dirty="0">
                <a:latin typeface="Museo Sans 500" panose="02000000000000000000" pitchFamily="2" charset="77"/>
              </a:rPr>
              <a:t> ultra-pure air in a </a:t>
            </a:r>
            <a:r>
              <a:rPr lang="fi-FI" dirty="0" err="1">
                <a:latin typeface="Museo Sans 500" panose="02000000000000000000" pitchFamily="2" charset="77"/>
              </a:rPr>
              <a:t>Mobidiag</a:t>
            </a:r>
            <a:r>
              <a:rPr lang="fi-FI" dirty="0">
                <a:latin typeface="Museo Sans 500" panose="02000000000000000000" pitchFamily="2" charset="77"/>
              </a:rPr>
              <a:t> </a:t>
            </a:r>
            <a:r>
              <a:rPr lang="fi-FI" dirty="0" err="1">
                <a:latin typeface="Museo Sans 500" panose="02000000000000000000" pitchFamily="2" charset="77"/>
              </a:rPr>
              <a:t>molecular</a:t>
            </a:r>
            <a:r>
              <a:rPr lang="fi-FI" dirty="0">
                <a:latin typeface="Museo Sans 500" panose="02000000000000000000" pitchFamily="2" charset="77"/>
              </a:rPr>
              <a:t> </a:t>
            </a:r>
            <a:r>
              <a:rPr lang="fi-FI" dirty="0" err="1">
                <a:latin typeface="Museo Sans 500" panose="02000000000000000000" pitchFamily="2" charset="77"/>
              </a:rPr>
              <a:t>diagnostics</a:t>
            </a:r>
            <a:r>
              <a:rPr lang="fi-FI" dirty="0">
                <a:latin typeface="Museo Sans 500" panose="02000000000000000000" pitchFamily="2" charset="77"/>
              </a:rPr>
              <a:t> </a:t>
            </a:r>
            <a:r>
              <a:rPr lang="fi-FI" dirty="0" err="1">
                <a:latin typeface="Museo Sans 500" panose="02000000000000000000" pitchFamily="2" charset="77"/>
              </a:rPr>
              <a:t>laboratory</a:t>
            </a:r>
            <a:endParaRPr lang="fi-FI" dirty="0">
              <a:latin typeface="Museo Sans 500" panose="02000000000000000000" pitchFamily="2" charset="77"/>
            </a:endParaRPr>
          </a:p>
        </p:txBody>
      </p:sp>
    </p:spTree>
    <p:extLst>
      <p:ext uri="{BB962C8B-B14F-4D97-AF65-F5344CB8AC3E}">
        <p14:creationId xmlns:p14="http://schemas.microsoft.com/office/powerpoint/2010/main" val="50168868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4DDBEE2E-E54C-7D4D-8F0D-B663C06A19DE}"/>
              </a:ext>
            </a:extLst>
          </p:cNvPr>
          <p:cNvSpPr>
            <a:spLocks noGrp="1"/>
          </p:cNvSpPr>
          <p:nvPr>
            <p:ph type="title"/>
          </p:nvPr>
        </p:nvSpPr>
        <p:spPr>
          <a:xfrm>
            <a:off x="1419497" y="731520"/>
            <a:ext cx="2699658" cy="2786742"/>
          </a:xfrm>
        </p:spPr>
        <p:txBody>
          <a:bodyPr/>
          <a:lstStyle/>
          <a:p>
            <a:r>
              <a:rPr lang="fi-FI" sz="1300" dirty="0">
                <a:latin typeface="Museo Sans 500" panose="02000000000000000000" pitchFamily="2" charset="77"/>
              </a:rPr>
              <a:t>”By </a:t>
            </a:r>
            <a:r>
              <a:rPr lang="fi-FI" sz="1300" dirty="0" err="1">
                <a:latin typeface="Museo Sans 500" panose="02000000000000000000" pitchFamily="2" charset="77"/>
              </a:rPr>
              <a:t>using</a:t>
            </a:r>
            <a:r>
              <a:rPr lang="fi-FI" sz="1300" dirty="0">
                <a:latin typeface="Museo Sans 500" panose="02000000000000000000" pitchFamily="2" charset="77"/>
              </a:rPr>
              <a:t> Genano air </a:t>
            </a:r>
            <a:r>
              <a:rPr lang="fi-FI" sz="1300" dirty="0" err="1">
                <a:latin typeface="Museo Sans 500" panose="02000000000000000000" pitchFamily="2" charset="77"/>
              </a:rPr>
              <a:t>purifiers</a:t>
            </a:r>
            <a:r>
              <a:rPr lang="fi-FI" sz="1300" dirty="0">
                <a:latin typeface="Museo Sans 500" panose="02000000000000000000" pitchFamily="2" charset="77"/>
              </a:rPr>
              <a:t>, </a:t>
            </a:r>
            <a:r>
              <a:rPr lang="fi-FI" sz="1300" dirty="0" err="1">
                <a:latin typeface="Museo Sans 500" panose="02000000000000000000" pitchFamily="2" charset="77"/>
              </a:rPr>
              <a:t>Finnzymes</a:t>
            </a:r>
            <a:r>
              <a:rPr lang="fi-FI" sz="1300" dirty="0">
                <a:latin typeface="Museo Sans 500" panose="02000000000000000000" pitchFamily="2" charset="77"/>
              </a:rPr>
              <a:t> </a:t>
            </a:r>
            <a:r>
              <a:rPr lang="fi-FI" sz="1300" dirty="0" err="1">
                <a:latin typeface="Museo Sans 500" panose="02000000000000000000" pitchFamily="2" charset="77"/>
              </a:rPr>
              <a:t>has</a:t>
            </a:r>
            <a:r>
              <a:rPr lang="fi-FI" sz="1300" dirty="0">
                <a:latin typeface="Museo Sans 500" panose="02000000000000000000" pitchFamily="2" charset="77"/>
              </a:rPr>
              <a:t> </a:t>
            </a:r>
            <a:r>
              <a:rPr lang="fi-FI" sz="1300" dirty="0" err="1">
                <a:latin typeface="Museo Sans 500" panose="02000000000000000000" pitchFamily="2" charset="77"/>
              </a:rPr>
              <a:t>succeeded</a:t>
            </a:r>
            <a:r>
              <a:rPr lang="fi-FI" sz="1300" dirty="0">
                <a:latin typeface="Museo Sans 500" panose="02000000000000000000" pitchFamily="2" charset="77"/>
              </a:rPr>
              <a:t> in </a:t>
            </a:r>
            <a:r>
              <a:rPr lang="fi-FI" sz="1300" dirty="0" err="1">
                <a:latin typeface="Museo Sans 500" panose="02000000000000000000" pitchFamily="2" charset="77"/>
              </a:rPr>
              <a:t>minimizing</a:t>
            </a:r>
            <a:r>
              <a:rPr lang="fi-FI" sz="1300" dirty="0">
                <a:latin typeface="Museo Sans 500" panose="02000000000000000000" pitchFamily="2" charset="77"/>
              </a:rPr>
              <a:t> </a:t>
            </a:r>
            <a:r>
              <a:rPr lang="fi-FI" sz="1300" dirty="0" err="1">
                <a:latin typeface="Museo Sans 500" panose="02000000000000000000" pitchFamily="2" charset="77"/>
              </a:rPr>
              <a:t>the</a:t>
            </a:r>
            <a:r>
              <a:rPr lang="fi-FI" sz="1300" dirty="0">
                <a:latin typeface="Museo Sans 500" panose="02000000000000000000" pitchFamily="2" charset="77"/>
              </a:rPr>
              <a:t> </a:t>
            </a:r>
            <a:r>
              <a:rPr lang="fi-FI" sz="1300" dirty="0" err="1">
                <a:latin typeface="Museo Sans 500" panose="02000000000000000000" pitchFamily="2" charset="77"/>
              </a:rPr>
              <a:t>risks</a:t>
            </a:r>
            <a:r>
              <a:rPr lang="fi-FI" sz="1300" dirty="0">
                <a:latin typeface="Museo Sans 500" panose="02000000000000000000" pitchFamily="2" charset="77"/>
              </a:rPr>
              <a:t> of </a:t>
            </a:r>
            <a:r>
              <a:rPr lang="fi-FI" sz="1300" dirty="0" err="1">
                <a:latin typeface="Museo Sans 500" panose="02000000000000000000" pitchFamily="2" charset="77"/>
              </a:rPr>
              <a:t>contamination</a:t>
            </a:r>
            <a:r>
              <a:rPr lang="fi-FI" sz="1300" dirty="0">
                <a:latin typeface="Museo Sans 500" panose="02000000000000000000" pitchFamily="2" charset="77"/>
              </a:rPr>
              <a:t> in </a:t>
            </a:r>
            <a:r>
              <a:rPr lang="fi-FI" sz="1300" dirty="0" err="1">
                <a:latin typeface="Museo Sans 500" panose="02000000000000000000" pitchFamily="2" charset="77"/>
              </a:rPr>
              <a:t>our</a:t>
            </a:r>
            <a:r>
              <a:rPr lang="fi-FI" sz="1300" dirty="0">
                <a:latin typeface="Museo Sans 500" panose="02000000000000000000" pitchFamily="2" charset="77"/>
              </a:rPr>
              <a:t> products, cross </a:t>
            </a:r>
            <a:r>
              <a:rPr lang="fi-FI" sz="1300" dirty="0" err="1">
                <a:latin typeface="Museo Sans 500" panose="02000000000000000000" pitchFamily="2" charset="77"/>
              </a:rPr>
              <a:t>contamination</a:t>
            </a:r>
            <a:r>
              <a:rPr lang="fi-FI" sz="1300" dirty="0">
                <a:latin typeface="Museo Sans 500" panose="02000000000000000000" pitchFamily="2" charset="77"/>
              </a:rPr>
              <a:t> </a:t>
            </a:r>
            <a:r>
              <a:rPr lang="fi-FI" sz="1300" dirty="0" err="1">
                <a:latin typeface="Museo Sans 500" panose="02000000000000000000" pitchFamily="2" charset="77"/>
              </a:rPr>
              <a:t>from</a:t>
            </a:r>
            <a:r>
              <a:rPr lang="fi-FI" sz="1300" dirty="0">
                <a:latin typeface="Museo Sans 500" panose="02000000000000000000" pitchFamily="2" charset="77"/>
              </a:rPr>
              <a:t> </a:t>
            </a:r>
            <a:r>
              <a:rPr lang="fi-FI" sz="1300" dirty="0" err="1">
                <a:latin typeface="Museo Sans 500" panose="02000000000000000000" pitchFamily="2" charset="77"/>
              </a:rPr>
              <a:t>room</a:t>
            </a:r>
            <a:r>
              <a:rPr lang="fi-FI" sz="1300" dirty="0">
                <a:latin typeface="Museo Sans 500" panose="02000000000000000000" pitchFamily="2" charset="77"/>
              </a:rPr>
              <a:t> to </a:t>
            </a:r>
            <a:r>
              <a:rPr lang="fi-FI" sz="1300" dirty="0" err="1">
                <a:latin typeface="Museo Sans 500" panose="02000000000000000000" pitchFamily="2" charset="77"/>
              </a:rPr>
              <a:t>room</a:t>
            </a:r>
            <a:r>
              <a:rPr lang="fi-FI" sz="1300" dirty="0">
                <a:latin typeface="Museo Sans 500" panose="02000000000000000000" pitchFamily="2" charset="77"/>
              </a:rPr>
              <a:t> and </a:t>
            </a:r>
            <a:r>
              <a:rPr lang="fi-FI" sz="1300" dirty="0" err="1">
                <a:latin typeface="Museo Sans 500" panose="02000000000000000000" pitchFamily="2" charset="77"/>
              </a:rPr>
              <a:t>helped</a:t>
            </a:r>
            <a:r>
              <a:rPr lang="fi-FI" sz="1300" dirty="0">
                <a:latin typeface="Museo Sans 500" panose="02000000000000000000" pitchFamily="2" charset="77"/>
              </a:rPr>
              <a:t> in </a:t>
            </a:r>
            <a:r>
              <a:rPr lang="fi-FI" sz="1300" dirty="0" err="1">
                <a:latin typeface="Museo Sans 500" panose="02000000000000000000" pitchFamily="2" charset="77"/>
              </a:rPr>
              <a:t>its</a:t>
            </a:r>
            <a:r>
              <a:rPr lang="fi-FI" sz="1300" dirty="0">
                <a:latin typeface="Museo Sans 500" panose="02000000000000000000" pitchFamily="2" charset="77"/>
              </a:rPr>
              <a:t> DNA </a:t>
            </a:r>
            <a:r>
              <a:rPr lang="fi-FI" sz="1300" dirty="0" err="1">
                <a:latin typeface="Museo Sans 500" panose="02000000000000000000" pitchFamily="2" charset="77"/>
              </a:rPr>
              <a:t>analytics</a:t>
            </a:r>
            <a:r>
              <a:rPr lang="fi-FI" sz="1300" dirty="0">
                <a:latin typeface="Museo Sans 500" panose="02000000000000000000" pitchFamily="2" charset="77"/>
              </a:rPr>
              <a:t> </a:t>
            </a:r>
            <a:r>
              <a:rPr lang="fi-FI" sz="1300" dirty="0" err="1">
                <a:latin typeface="Museo Sans 500" panose="02000000000000000000" pitchFamily="2" charset="77"/>
              </a:rPr>
              <a:t>by</a:t>
            </a:r>
            <a:r>
              <a:rPr lang="fi-FI" sz="1300" dirty="0">
                <a:latin typeface="Museo Sans 500" panose="02000000000000000000" pitchFamily="2" charset="77"/>
              </a:rPr>
              <a:t> </a:t>
            </a:r>
            <a:r>
              <a:rPr lang="fi-FI" sz="1300" dirty="0" err="1">
                <a:latin typeface="Museo Sans 500" panose="02000000000000000000" pitchFamily="2" charset="77"/>
              </a:rPr>
              <a:t>reducing</a:t>
            </a:r>
            <a:r>
              <a:rPr lang="fi-FI" sz="1300" dirty="0">
                <a:latin typeface="Museo Sans 500" panose="02000000000000000000" pitchFamily="2" charset="77"/>
              </a:rPr>
              <a:t> </a:t>
            </a:r>
            <a:r>
              <a:rPr lang="fi-FI" sz="1300" dirty="0" err="1">
                <a:latin typeface="Museo Sans 500" panose="02000000000000000000" pitchFamily="2" charset="77"/>
              </a:rPr>
              <a:t>false</a:t>
            </a:r>
            <a:r>
              <a:rPr lang="fi-FI" sz="1300" dirty="0">
                <a:latin typeface="Museo Sans 500" panose="02000000000000000000" pitchFamily="2" charset="77"/>
              </a:rPr>
              <a:t> </a:t>
            </a:r>
            <a:r>
              <a:rPr lang="fi-FI" sz="1300" dirty="0" err="1">
                <a:latin typeface="Museo Sans 500" panose="02000000000000000000" pitchFamily="2" charset="77"/>
              </a:rPr>
              <a:t>positive</a:t>
            </a:r>
            <a:r>
              <a:rPr lang="fi-FI" sz="1300" dirty="0">
                <a:latin typeface="Museo Sans 500" panose="02000000000000000000" pitchFamily="2" charset="77"/>
              </a:rPr>
              <a:t> </a:t>
            </a:r>
            <a:r>
              <a:rPr lang="fi-FI" sz="1300" dirty="0" err="1">
                <a:latin typeface="Museo Sans 500" panose="02000000000000000000" pitchFamily="2" charset="77"/>
              </a:rPr>
              <a:t>results</a:t>
            </a:r>
            <a:r>
              <a:rPr lang="fi-FI" sz="1300" dirty="0">
                <a:latin typeface="Museo Sans 500" panose="02000000000000000000" pitchFamily="2" charset="77"/>
              </a:rPr>
              <a:t>.” </a:t>
            </a:r>
            <a:br>
              <a:rPr lang="fi-FI" sz="1300" dirty="0">
                <a:latin typeface="Museo Sans 500" panose="02000000000000000000" pitchFamily="2" charset="77"/>
              </a:rPr>
            </a:br>
            <a:r>
              <a:rPr lang="fi-FI" sz="1300" dirty="0">
                <a:latin typeface="Museo Sans 500" panose="02000000000000000000" pitchFamily="2" charset="77"/>
              </a:rPr>
              <a:t>– Jukka Majaharju, Senior </a:t>
            </a:r>
            <a:r>
              <a:rPr lang="fi-FI" sz="1300" dirty="0" err="1">
                <a:latin typeface="Museo Sans 500" panose="02000000000000000000" pitchFamily="2" charset="77"/>
              </a:rPr>
              <a:t>Production</a:t>
            </a:r>
            <a:r>
              <a:rPr lang="fi-FI" sz="1300" dirty="0">
                <a:latin typeface="Museo Sans 500" panose="02000000000000000000" pitchFamily="2" charset="77"/>
              </a:rPr>
              <a:t> </a:t>
            </a:r>
            <a:r>
              <a:rPr lang="fi-FI" sz="1300" dirty="0" err="1">
                <a:latin typeface="Museo Sans 500" panose="02000000000000000000" pitchFamily="2" charset="77"/>
              </a:rPr>
              <a:t>Scientist</a:t>
            </a:r>
            <a:r>
              <a:rPr lang="fi-FI" sz="1300" dirty="0">
                <a:latin typeface="Museo Sans 500" panose="02000000000000000000" pitchFamily="2" charset="77"/>
              </a:rPr>
              <a:t> </a:t>
            </a:r>
            <a:br>
              <a:rPr lang="fi-FI" sz="1300" dirty="0">
                <a:latin typeface="Museo Sans 500" panose="02000000000000000000" pitchFamily="2" charset="77"/>
              </a:rPr>
            </a:br>
            <a:br>
              <a:rPr lang="fi-FI" dirty="0">
                <a:latin typeface="Museo Sans 500" panose="02000000000000000000" pitchFamily="2" charset="77"/>
              </a:rPr>
            </a:br>
            <a:endParaRPr lang="fi-FI" dirty="0"/>
          </a:p>
        </p:txBody>
      </p:sp>
      <p:sp>
        <p:nvSpPr>
          <p:cNvPr id="3" name="Tekstin paikkamerkki 2">
            <a:extLst>
              <a:ext uri="{FF2B5EF4-FFF2-40B4-BE49-F238E27FC236}">
                <a16:creationId xmlns:a16="http://schemas.microsoft.com/office/drawing/2014/main" id="{BD6C328A-41E4-5F4C-BBA1-3A12B949899A}"/>
              </a:ext>
            </a:extLst>
          </p:cNvPr>
          <p:cNvSpPr>
            <a:spLocks noGrp="1"/>
          </p:cNvSpPr>
          <p:nvPr>
            <p:ph type="body" idx="1"/>
          </p:nvPr>
        </p:nvSpPr>
        <p:spPr>
          <a:xfrm>
            <a:off x="4854618" y="1598035"/>
            <a:ext cx="3779700" cy="3683700"/>
          </a:xfrm>
        </p:spPr>
        <p:txBody>
          <a:bodyPr/>
          <a:lstStyle/>
          <a:p>
            <a:pPr marL="179999" indent="-179999">
              <a:lnSpc>
                <a:spcPct val="100000"/>
              </a:lnSpc>
              <a:spcBef>
                <a:spcPts val="0"/>
              </a:spcBef>
              <a:buClr>
                <a:srgbClr val="70C2E2"/>
              </a:buClr>
              <a:buSzPts val="1600"/>
            </a:pPr>
            <a:r>
              <a:rPr lang="fi-FI" sz="1600" dirty="0" err="1">
                <a:latin typeface="Museo Sans 500" panose="02000000000000000000" pitchFamily="2" charset="77"/>
              </a:rPr>
              <a:t>Part</a:t>
            </a:r>
            <a:r>
              <a:rPr lang="fi-FI" sz="1600" dirty="0">
                <a:latin typeface="Museo Sans 500" panose="02000000000000000000" pitchFamily="2" charset="77"/>
              </a:rPr>
              <a:t> of </a:t>
            </a:r>
            <a:r>
              <a:rPr lang="fi-FI" sz="1600" dirty="0" err="1">
                <a:latin typeface="Museo Sans 500" panose="02000000000000000000" pitchFamily="2" charset="77"/>
              </a:rPr>
              <a:t>Thermo</a:t>
            </a:r>
            <a:r>
              <a:rPr lang="fi-FI" sz="1600" dirty="0">
                <a:latin typeface="Museo Sans 500" panose="02000000000000000000" pitchFamily="2" charset="77"/>
              </a:rPr>
              <a:t> Fisher </a:t>
            </a:r>
            <a:r>
              <a:rPr lang="fi-FI" sz="1600" dirty="0" err="1">
                <a:latin typeface="Museo Sans 500" panose="02000000000000000000" pitchFamily="2" charset="77"/>
              </a:rPr>
              <a:t>Scientific</a:t>
            </a:r>
            <a:r>
              <a:rPr lang="fi-FI" sz="1600" dirty="0">
                <a:latin typeface="Museo Sans 500" panose="02000000000000000000" pitchFamily="2" charset="77"/>
              </a:rPr>
              <a:t> </a:t>
            </a:r>
            <a:endParaRPr lang="fi-FI" sz="1600" b="1" dirty="0">
              <a:solidFill>
                <a:srgbClr val="595959"/>
              </a:solidFill>
              <a:latin typeface="Museo Sans 500" panose="02000000000000000000" pitchFamily="2" charset="77"/>
            </a:endParaRPr>
          </a:p>
          <a:p>
            <a:pPr marL="179999" indent="-179999">
              <a:lnSpc>
                <a:spcPct val="100000"/>
              </a:lnSpc>
              <a:spcBef>
                <a:spcPts val="0"/>
              </a:spcBef>
              <a:buClr>
                <a:srgbClr val="70C2E2"/>
              </a:buClr>
              <a:buSzPts val="1600"/>
            </a:pPr>
            <a:r>
              <a:rPr lang="fi-FI" sz="1600" dirty="0">
                <a:latin typeface="Museo Sans 500" panose="02000000000000000000" pitchFamily="2" charset="77"/>
              </a:rPr>
              <a:t>Long </a:t>
            </a:r>
            <a:r>
              <a:rPr lang="fi-FI" sz="1600" dirty="0" err="1">
                <a:latin typeface="Museo Sans 500" panose="02000000000000000000" pitchFamily="2" charset="77"/>
              </a:rPr>
              <a:t>experience</a:t>
            </a:r>
            <a:r>
              <a:rPr lang="fi-FI" sz="1600" dirty="0">
                <a:latin typeface="Museo Sans 500" panose="02000000000000000000" pitchFamily="2" charset="77"/>
              </a:rPr>
              <a:t> in PCR products</a:t>
            </a:r>
          </a:p>
          <a:p>
            <a:pPr marL="179999" indent="-179999">
              <a:lnSpc>
                <a:spcPct val="100000"/>
              </a:lnSpc>
              <a:spcBef>
                <a:spcPts val="0"/>
              </a:spcBef>
              <a:buClr>
                <a:srgbClr val="70C2E2"/>
              </a:buClr>
              <a:buSzPts val="1600"/>
            </a:pPr>
            <a:r>
              <a:rPr lang="fi-FI" sz="1600" dirty="0" err="1">
                <a:latin typeface="Museo Sans 500" panose="02000000000000000000" pitchFamily="2" charset="77"/>
              </a:rPr>
              <a:t>Need</a:t>
            </a:r>
            <a:r>
              <a:rPr lang="fi-FI" sz="1600" dirty="0">
                <a:latin typeface="Museo Sans 500" panose="02000000000000000000" pitchFamily="2" charset="77"/>
              </a:rPr>
              <a:t>: </a:t>
            </a:r>
            <a:r>
              <a:rPr lang="fi-FI" sz="1600" dirty="0" err="1">
                <a:latin typeface="Museo Sans 500" panose="02000000000000000000" pitchFamily="2" charset="77"/>
              </a:rPr>
              <a:t>removing</a:t>
            </a:r>
            <a:r>
              <a:rPr lang="fi-FI" sz="1600" dirty="0">
                <a:latin typeface="Museo Sans 500" panose="02000000000000000000" pitchFamily="2" charset="77"/>
              </a:rPr>
              <a:t> air </a:t>
            </a:r>
            <a:r>
              <a:rPr lang="fi-FI" sz="1600" dirty="0" err="1">
                <a:latin typeface="Museo Sans 500" panose="02000000000000000000" pitchFamily="2" charset="77"/>
              </a:rPr>
              <a:t>impurities</a:t>
            </a:r>
            <a:r>
              <a:rPr lang="fi-FI" sz="1600" dirty="0">
                <a:latin typeface="Museo Sans 500" panose="02000000000000000000" pitchFamily="2" charset="77"/>
              </a:rPr>
              <a:t> in </a:t>
            </a:r>
            <a:r>
              <a:rPr lang="fi-FI" sz="1600" dirty="0" err="1">
                <a:latin typeface="Museo Sans 500" panose="02000000000000000000" pitchFamily="2" charset="77"/>
              </a:rPr>
              <a:t>the</a:t>
            </a:r>
            <a:r>
              <a:rPr lang="fi-FI" sz="1600" dirty="0">
                <a:latin typeface="Museo Sans 500" panose="02000000000000000000" pitchFamily="2" charset="77"/>
              </a:rPr>
              <a:t> </a:t>
            </a:r>
            <a:r>
              <a:rPr lang="fi-FI" sz="1600" dirty="0" err="1">
                <a:latin typeface="Museo Sans 500" panose="02000000000000000000" pitchFamily="2" charset="77"/>
              </a:rPr>
              <a:t>enzyme</a:t>
            </a:r>
            <a:r>
              <a:rPr lang="fi-FI" sz="1600" dirty="0">
                <a:latin typeface="Museo Sans 500" panose="02000000000000000000" pitchFamily="2" charset="77"/>
              </a:rPr>
              <a:t> </a:t>
            </a:r>
            <a:r>
              <a:rPr lang="fi-FI" sz="1600" dirty="0" err="1">
                <a:latin typeface="Museo Sans 500" panose="02000000000000000000" pitchFamily="2" charset="77"/>
              </a:rPr>
              <a:t>packing</a:t>
            </a:r>
            <a:r>
              <a:rPr lang="fi-FI" sz="1600" dirty="0">
                <a:latin typeface="Museo Sans 500" panose="02000000000000000000" pitchFamily="2" charset="77"/>
              </a:rPr>
              <a:t> </a:t>
            </a:r>
            <a:r>
              <a:rPr lang="fi-FI" sz="1600" dirty="0" err="1">
                <a:latin typeface="Museo Sans 500" panose="02000000000000000000" pitchFamily="2" charset="77"/>
              </a:rPr>
              <a:t>process</a:t>
            </a:r>
            <a:r>
              <a:rPr lang="fi-FI" sz="1600" dirty="0">
                <a:latin typeface="Museo Sans 500" panose="02000000000000000000" pitchFamily="2" charset="77"/>
              </a:rPr>
              <a:t> </a:t>
            </a:r>
          </a:p>
          <a:p>
            <a:pPr marL="179999" indent="-179999">
              <a:lnSpc>
                <a:spcPct val="100000"/>
              </a:lnSpc>
              <a:spcBef>
                <a:spcPts val="0"/>
              </a:spcBef>
              <a:buClr>
                <a:srgbClr val="70C2E2"/>
              </a:buClr>
              <a:buSzPts val="1600"/>
            </a:pPr>
            <a:r>
              <a:rPr lang="fi-FI" sz="1600" dirty="0" err="1">
                <a:latin typeface="Museo Sans 500" panose="02000000000000000000" pitchFamily="2" charset="77"/>
              </a:rPr>
              <a:t>Solution</a:t>
            </a:r>
            <a:r>
              <a:rPr lang="fi-FI" sz="1600" dirty="0">
                <a:latin typeface="Museo Sans 500" panose="02000000000000000000" pitchFamily="2" charset="77"/>
              </a:rPr>
              <a:t>: Genano air </a:t>
            </a:r>
            <a:r>
              <a:rPr lang="fi-FI" sz="1600" dirty="0" err="1">
                <a:latin typeface="Museo Sans 500" panose="02000000000000000000" pitchFamily="2" charset="77"/>
              </a:rPr>
              <a:t>purifier</a:t>
            </a:r>
            <a:r>
              <a:rPr lang="fi-FI" sz="1600" dirty="0">
                <a:latin typeface="Museo Sans 500" panose="02000000000000000000" pitchFamily="2" charset="77"/>
              </a:rPr>
              <a:t> </a:t>
            </a:r>
            <a:r>
              <a:rPr lang="fi-FI" sz="1600" dirty="0" err="1">
                <a:latin typeface="Museo Sans 500" panose="02000000000000000000" pitchFamily="2" charset="77"/>
              </a:rPr>
              <a:t>was</a:t>
            </a:r>
            <a:r>
              <a:rPr lang="fi-FI" sz="1600" dirty="0">
                <a:latin typeface="Museo Sans 500" panose="02000000000000000000" pitchFamily="2" charset="77"/>
              </a:rPr>
              <a:t> </a:t>
            </a:r>
            <a:r>
              <a:rPr lang="fi-FI" sz="1600" dirty="0" err="1">
                <a:latin typeface="Museo Sans 500" panose="02000000000000000000" pitchFamily="2" charset="77"/>
              </a:rPr>
              <a:t>connected</a:t>
            </a:r>
            <a:r>
              <a:rPr lang="fi-FI" sz="1600" dirty="0">
                <a:latin typeface="Museo Sans 500" panose="02000000000000000000" pitchFamily="2" charset="77"/>
              </a:rPr>
              <a:t> to </a:t>
            </a:r>
            <a:r>
              <a:rPr lang="fi-FI" sz="1600" dirty="0" err="1">
                <a:latin typeface="Museo Sans 500" panose="02000000000000000000" pitchFamily="2" charset="77"/>
              </a:rPr>
              <a:t>the</a:t>
            </a:r>
            <a:r>
              <a:rPr lang="fi-FI" sz="1600" dirty="0">
                <a:latin typeface="Museo Sans 500" panose="02000000000000000000" pitchFamily="2" charset="77"/>
              </a:rPr>
              <a:t> </a:t>
            </a:r>
            <a:r>
              <a:rPr lang="fi-FI" sz="1600" dirty="0" err="1">
                <a:latin typeface="Museo Sans 500" panose="02000000000000000000" pitchFamily="2" charset="77"/>
              </a:rPr>
              <a:t>enzyme</a:t>
            </a:r>
            <a:r>
              <a:rPr lang="fi-FI" sz="1600" dirty="0">
                <a:latin typeface="Museo Sans 500" panose="02000000000000000000" pitchFamily="2" charset="77"/>
              </a:rPr>
              <a:t> </a:t>
            </a:r>
            <a:r>
              <a:rPr lang="fi-FI" sz="1600" dirty="0" err="1">
                <a:latin typeface="Museo Sans 500" panose="02000000000000000000" pitchFamily="2" charset="77"/>
              </a:rPr>
              <a:t>packing</a:t>
            </a:r>
            <a:r>
              <a:rPr lang="fi-FI" sz="1600" dirty="0">
                <a:latin typeface="Museo Sans 500" panose="02000000000000000000" pitchFamily="2" charset="77"/>
              </a:rPr>
              <a:t> </a:t>
            </a:r>
            <a:r>
              <a:rPr lang="fi-FI" sz="1600" dirty="0" err="1">
                <a:latin typeface="Museo Sans 500" panose="02000000000000000000" pitchFamily="2" charset="77"/>
              </a:rPr>
              <a:t>machine</a:t>
            </a:r>
            <a:r>
              <a:rPr lang="fi-FI" sz="1600" dirty="0">
                <a:latin typeface="Museo Sans 500" panose="02000000000000000000" pitchFamily="2" charset="77"/>
              </a:rPr>
              <a:t> </a:t>
            </a:r>
          </a:p>
          <a:p>
            <a:pPr marL="179999" indent="-179999">
              <a:lnSpc>
                <a:spcPct val="100000"/>
              </a:lnSpc>
              <a:spcBef>
                <a:spcPts val="0"/>
              </a:spcBef>
              <a:buClr>
                <a:srgbClr val="70C2E2"/>
              </a:buClr>
              <a:buSzPts val="1600"/>
            </a:pPr>
            <a:r>
              <a:rPr lang="fi-FI" sz="1600" dirty="0" err="1">
                <a:latin typeface="Museo Sans 500" panose="02000000000000000000" pitchFamily="2" charset="77"/>
              </a:rPr>
              <a:t>Need</a:t>
            </a:r>
            <a:r>
              <a:rPr lang="fi-FI" sz="1600" dirty="0">
                <a:latin typeface="Museo Sans 500" panose="02000000000000000000" pitchFamily="2" charset="77"/>
              </a:rPr>
              <a:t> for </a:t>
            </a:r>
            <a:r>
              <a:rPr lang="fi-FI" sz="1600" dirty="0" err="1">
                <a:latin typeface="Museo Sans 500" panose="02000000000000000000" pitchFamily="2" charset="77"/>
              </a:rPr>
              <a:t>expensive</a:t>
            </a:r>
            <a:r>
              <a:rPr lang="fi-FI" sz="1600" dirty="0">
                <a:latin typeface="Museo Sans 500" panose="02000000000000000000" pitchFamily="2" charset="77"/>
              </a:rPr>
              <a:t> HEPA </a:t>
            </a:r>
            <a:r>
              <a:rPr lang="fi-FI" sz="1600" dirty="0" err="1">
                <a:latin typeface="Museo Sans 500" panose="02000000000000000000" pitchFamily="2" charset="77"/>
              </a:rPr>
              <a:t>filter</a:t>
            </a:r>
            <a:r>
              <a:rPr lang="fi-FI" sz="1600" dirty="0">
                <a:latin typeface="Museo Sans 500" panose="02000000000000000000" pitchFamily="2" charset="77"/>
              </a:rPr>
              <a:t> </a:t>
            </a:r>
            <a:r>
              <a:rPr lang="fi-FI" sz="1600" dirty="0" err="1">
                <a:latin typeface="Museo Sans 500" panose="02000000000000000000" pitchFamily="2" charset="77"/>
              </a:rPr>
              <a:t>changes</a:t>
            </a:r>
            <a:r>
              <a:rPr lang="fi-FI" sz="1600" dirty="0">
                <a:latin typeface="Museo Sans 500" panose="02000000000000000000" pitchFamily="2" charset="77"/>
              </a:rPr>
              <a:t> </a:t>
            </a:r>
            <a:r>
              <a:rPr lang="fi-FI" sz="1600" dirty="0" err="1">
                <a:latin typeface="Museo Sans 500" panose="02000000000000000000" pitchFamily="2" charset="77"/>
              </a:rPr>
              <a:t>was</a:t>
            </a:r>
            <a:r>
              <a:rPr lang="fi-FI" sz="1600" dirty="0">
                <a:latin typeface="Museo Sans 500" panose="02000000000000000000" pitchFamily="2" charset="77"/>
              </a:rPr>
              <a:t> </a:t>
            </a:r>
            <a:r>
              <a:rPr lang="fi-FI" sz="1600" dirty="0" err="1">
                <a:latin typeface="Museo Sans 500" panose="02000000000000000000" pitchFamily="2" charset="77"/>
              </a:rPr>
              <a:t>reduced</a:t>
            </a:r>
            <a:r>
              <a:rPr lang="fi-FI" sz="1600" dirty="0">
                <a:latin typeface="Museo Sans 500" panose="02000000000000000000" pitchFamily="2" charset="77"/>
              </a:rPr>
              <a:t> to </a:t>
            </a:r>
            <a:r>
              <a:rPr lang="fi-FI" sz="1600" dirty="0" err="1">
                <a:latin typeface="Museo Sans 500" panose="02000000000000000000" pitchFamily="2" charset="77"/>
              </a:rPr>
              <a:t>less</a:t>
            </a:r>
            <a:r>
              <a:rPr lang="fi-FI" sz="1600" dirty="0">
                <a:latin typeface="Museo Sans 500" panose="02000000000000000000" pitchFamily="2" charset="77"/>
              </a:rPr>
              <a:t> </a:t>
            </a:r>
            <a:r>
              <a:rPr lang="fi-FI" sz="1600" dirty="0" err="1">
                <a:latin typeface="Museo Sans 500" panose="02000000000000000000" pitchFamily="2" charset="77"/>
              </a:rPr>
              <a:t>than</a:t>
            </a:r>
            <a:r>
              <a:rPr lang="fi-FI" sz="1600" dirty="0">
                <a:latin typeface="Museo Sans 500" panose="02000000000000000000" pitchFamily="2" charset="77"/>
              </a:rPr>
              <a:t> </a:t>
            </a:r>
            <a:r>
              <a:rPr lang="fi-FI" sz="1600" dirty="0" err="1">
                <a:latin typeface="Museo Sans 500" panose="02000000000000000000" pitchFamily="2" charset="77"/>
              </a:rPr>
              <a:t>once</a:t>
            </a:r>
            <a:r>
              <a:rPr lang="fi-FI" sz="1600" dirty="0">
                <a:latin typeface="Museo Sans 500" panose="02000000000000000000" pitchFamily="2" charset="77"/>
              </a:rPr>
              <a:t> per </a:t>
            </a:r>
            <a:r>
              <a:rPr lang="fi-FI" sz="1600" dirty="0" err="1">
                <a:latin typeface="Museo Sans 500" panose="02000000000000000000" pitchFamily="2" charset="77"/>
              </a:rPr>
              <a:t>year</a:t>
            </a:r>
            <a:r>
              <a:rPr lang="fi-FI" sz="1600" dirty="0">
                <a:latin typeface="Museo Sans 500" panose="02000000000000000000" pitchFamily="2" charset="77"/>
              </a:rPr>
              <a:t> </a:t>
            </a:r>
          </a:p>
          <a:p>
            <a:endParaRPr lang="fi-FI" dirty="0"/>
          </a:p>
        </p:txBody>
      </p:sp>
      <p:sp>
        <p:nvSpPr>
          <p:cNvPr id="7" name="Tekstiruutu 6">
            <a:extLst>
              <a:ext uri="{FF2B5EF4-FFF2-40B4-BE49-F238E27FC236}">
                <a16:creationId xmlns:a16="http://schemas.microsoft.com/office/drawing/2014/main" id="{498AB16C-A2FE-4546-8AEF-45870E6C31DE}"/>
              </a:ext>
            </a:extLst>
          </p:cNvPr>
          <p:cNvSpPr txBox="1"/>
          <p:nvPr/>
        </p:nvSpPr>
        <p:spPr>
          <a:xfrm>
            <a:off x="4937275" y="262393"/>
            <a:ext cx="3779700" cy="1061829"/>
          </a:xfrm>
          <a:prstGeom prst="rect">
            <a:avLst/>
          </a:prstGeom>
          <a:noFill/>
        </p:spPr>
        <p:txBody>
          <a:bodyPr wrap="square" rtlCol="0">
            <a:spAutoFit/>
          </a:bodyPr>
          <a:lstStyle/>
          <a:p>
            <a:r>
              <a:rPr lang="fi-FI" sz="2100" b="1" dirty="0" err="1">
                <a:solidFill>
                  <a:srgbClr val="70C2E2"/>
                </a:solidFill>
                <a:latin typeface="Museo Sans 500" panose="02000000000000000000" pitchFamily="2" charset="77"/>
                <a:cs typeface="Calibri"/>
                <a:sym typeface="Calibri"/>
              </a:rPr>
              <a:t>Finnzymes</a:t>
            </a:r>
            <a:r>
              <a:rPr lang="fi-FI" sz="2100" b="1" dirty="0">
                <a:solidFill>
                  <a:srgbClr val="70C2E2"/>
                </a:solidFill>
                <a:latin typeface="Museo Sans 500" panose="02000000000000000000" pitchFamily="2" charset="77"/>
                <a:cs typeface="Calibri"/>
                <a:sym typeface="Calibri"/>
              </a:rPr>
              <a:t> – </a:t>
            </a:r>
            <a:r>
              <a:rPr lang="fi-FI" sz="2100" b="1" dirty="0" err="1">
                <a:solidFill>
                  <a:srgbClr val="70C2E2"/>
                </a:solidFill>
                <a:latin typeface="Museo Sans 500" panose="02000000000000000000" pitchFamily="2" charset="77"/>
                <a:cs typeface="Calibri"/>
              </a:rPr>
              <a:t>Saving</a:t>
            </a:r>
            <a:r>
              <a:rPr lang="fi-FI" sz="2100" b="1" dirty="0">
                <a:solidFill>
                  <a:srgbClr val="70C2E2"/>
                </a:solidFill>
                <a:latin typeface="Museo Sans 500" panose="02000000000000000000" pitchFamily="2" charset="77"/>
                <a:cs typeface="Calibri"/>
              </a:rPr>
              <a:t> in </a:t>
            </a:r>
            <a:r>
              <a:rPr lang="fi-FI" sz="2100" b="1" dirty="0" err="1">
                <a:solidFill>
                  <a:srgbClr val="70C2E2"/>
                </a:solidFill>
                <a:latin typeface="Museo Sans 500" panose="02000000000000000000" pitchFamily="2" charset="77"/>
                <a:cs typeface="Calibri"/>
              </a:rPr>
              <a:t>filter</a:t>
            </a:r>
            <a:r>
              <a:rPr lang="fi-FI" sz="2100" b="1" dirty="0">
                <a:solidFill>
                  <a:srgbClr val="70C2E2"/>
                </a:solidFill>
                <a:latin typeface="Museo Sans 500" panose="02000000000000000000" pitchFamily="2" charset="77"/>
                <a:cs typeface="Calibri"/>
              </a:rPr>
              <a:t> </a:t>
            </a:r>
            <a:r>
              <a:rPr lang="fi-FI" sz="2100" b="1" dirty="0" err="1">
                <a:solidFill>
                  <a:srgbClr val="70C2E2"/>
                </a:solidFill>
                <a:latin typeface="Museo Sans 500" panose="02000000000000000000" pitchFamily="2" charset="77"/>
                <a:cs typeface="Calibri"/>
              </a:rPr>
              <a:t>costs</a:t>
            </a:r>
            <a:r>
              <a:rPr lang="fi-FI" sz="2100" b="1" dirty="0">
                <a:solidFill>
                  <a:srgbClr val="70C2E2"/>
                </a:solidFill>
                <a:latin typeface="Museo Sans 500" panose="02000000000000000000" pitchFamily="2" charset="77"/>
                <a:cs typeface="Calibri"/>
              </a:rPr>
              <a:t> </a:t>
            </a:r>
            <a:r>
              <a:rPr lang="fi-FI" sz="2100" b="1" dirty="0" err="1">
                <a:solidFill>
                  <a:srgbClr val="70C2E2"/>
                </a:solidFill>
                <a:latin typeface="Museo Sans 500" panose="02000000000000000000" pitchFamily="2" charset="77"/>
                <a:cs typeface="Calibri"/>
              </a:rPr>
              <a:t>while</a:t>
            </a:r>
            <a:r>
              <a:rPr lang="fi-FI" sz="2100" b="1" dirty="0">
                <a:solidFill>
                  <a:srgbClr val="70C2E2"/>
                </a:solidFill>
                <a:latin typeface="Museo Sans 500" panose="02000000000000000000" pitchFamily="2" charset="77"/>
                <a:cs typeface="Calibri"/>
              </a:rPr>
              <a:t> </a:t>
            </a:r>
            <a:r>
              <a:rPr lang="fi-FI" sz="2100" b="1" dirty="0" err="1">
                <a:solidFill>
                  <a:srgbClr val="70C2E2"/>
                </a:solidFill>
                <a:latin typeface="Museo Sans 500" panose="02000000000000000000" pitchFamily="2" charset="77"/>
                <a:cs typeface="Calibri"/>
              </a:rPr>
              <a:t>ensuring</a:t>
            </a:r>
            <a:r>
              <a:rPr lang="fi-FI" sz="2100" b="1" dirty="0">
                <a:solidFill>
                  <a:srgbClr val="70C2E2"/>
                </a:solidFill>
                <a:latin typeface="Museo Sans 500" panose="02000000000000000000" pitchFamily="2" charset="77"/>
                <a:cs typeface="Calibri"/>
              </a:rPr>
              <a:t> </a:t>
            </a:r>
            <a:r>
              <a:rPr lang="fi-FI" sz="2100" b="1" dirty="0" err="1">
                <a:solidFill>
                  <a:srgbClr val="70C2E2"/>
                </a:solidFill>
                <a:latin typeface="Museo Sans 500" panose="02000000000000000000" pitchFamily="2" charset="77"/>
                <a:cs typeface="Calibri"/>
              </a:rPr>
              <a:t>purity</a:t>
            </a:r>
            <a:r>
              <a:rPr lang="fi-FI" sz="2100" b="1" dirty="0">
                <a:solidFill>
                  <a:srgbClr val="70C2E2"/>
                </a:solidFill>
                <a:latin typeface="Museo Sans 500" panose="02000000000000000000" pitchFamily="2" charset="77"/>
                <a:cs typeface="Calibri"/>
              </a:rPr>
              <a:t> in PCR </a:t>
            </a:r>
            <a:r>
              <a:rPr lang="fi-FI" sz="2100" b="1" dirty="0" err="1">
                <a:solidFill>
                  <a:srgbClr val="70C2E2"/>
                </a:solidFill>
                <a:latin typeface="Museo Sans 500" panose="02000000000000000000" pitchFamily="2" charset="77"/>
                <a:cs typeface="Calibri"/>
              </a:rPr>
              <a:t>production</a:t>
            </a:r>
            <a:endParaRPr lang="fi-FI" sz="2100" b="1" dirty="0">
              <a:solidFill>
                <a:srgbClr val="70C2E2"/>
              </a:solidFill>
              <a:latin typeface="Museo Sans 500" panose="02000000000000000000" pitchFamily="2" charset="77"/>
              <a:cs typeface="Calibri"/>
              <a:sym typeface="Calibri"/>
            </a:endParaRPr>
          </a:p>
        </p:txBody>
      </p:sp>
    </p:spTree>
    <p:extLst>
      <p:ext uri="{BB962C8B-B14F-4D97-AF65-F5344CB8AC3E}">
        <p14:creationId xmlns:p14="http://schemas.microsoft.com/office/powerpoint/2010/main" val="290661876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kstin paikkamerkki 1">
            <a:extLst>
              <a:ext uri="{FF2B5EF4-FFF2-40B4-BE49-F238E27FC236}">
                <a16:creationId xmlns:a16="http://schemas.microsoft.com/office/drawing/2014/main" id="{DFF0BD22-2F0F-0043-A8A0-199B5344668B}"/>
              </a:ext>
            </a:extLst>
          </p:cNvPr>
          <p:cNvSpPr>
            <a:spLocks noGrp="1"/>
          </p:cNvSpPr>
          <p:nvPr>
            <p:ph type="body" idx="1"/>
          </p:nvPr>
        </p:nvSpPr>
        <p:spPr>
          <a:xfrm>
            <a:off x="4784950" y="1059538"/>
            <a:ext cx="3883562" cy="3683700"/>
          </a:xfrm>
        </p:spPr>
        <p:txBody>
          <a:bodyPr/>
          <a:lstStyle/>
          <a:p>
            <a:pPr marL="179999" indent="-179999">
              <a:lnSpc>
                <a:spcPct val="100000"/>
              </a:lnSpc>
              <a:spcBef>
                <a:spcPts val="0"/>
              </a:spcBef>
              <a:buClr>
                <a:srgbClr val="70C2E2"/>
              </a:buClr>
              <a:buSzPts val="1600"/>
            </a:pPr>
            <a:r>
              <a:rPr lang="fi-FI" sz="1600" dirty="0" err="1">
                <a:latin typeface="Museo Sans 500" panose="02000000000000000000" pitchFamily="2" charset="77"/>
              </a:rPr>
              <a:t>Scottish</a:t>
            </a:r>
            <a:r>
              <a:rPr lang="fi-FI" sz="1600" dirty="0">
                <a:latin typeface="Museo Sans 500" panose="02000000000000000000" pitchFamily="2" charset="77"/>
              </a:rPr>
              <a:t> </a:t>
            </a:r>
            <a:r>
              <a:rPr lang="fi-FI" sz="1600" dirty="0" err="1">
                <a:latin typeface="Museo Sans 500" panose="02000000000000000000" pitchFamily="2" charset="77"/>
              </a:rPr>
              <a:t>Universities</a:t>
            </a:r>
            <a:r>
              <a:rPr lang="fi-FI" sz="1600" dirty="0">
                <a:latin typeface="Museo Sans 500" panose="02000000000000000000" pitchFamily="2" charset="77"/>
              </a:rPr>
              <a:t> </a:t>
            </a:r>
            <a:r>
              <a:rPr lang="fi-FI" sz="1600" dirty="0" err="1">
                <a:latin typeface="Museo Sans 500" panose="02000000000000000000" pitchFamily="2" charset="77"/>
              </a:rPr>
              <a:t>Environmental</a:t>
            </a:r>
            <a:r>
              <a:rPr lang="fi-FI" sz="1600" dirty="0">
                <a:latin typeface="Museo Sans 500" panose="02000000000000000000" pitchFamily="2" charset="77"/>
              </a:rPr>
              <a:t> </a:t>
            </a:r>
            <a:r>
              <a:rPr lang="fi-FI" sz="1600" dirty="0" err="1">
                <a:latin typeface="Museo Sans 500" panose="02000000000000000000" pitchFamily="2" charset="77"/>
              </a:rPr>
              <a:t>Research</a:t>
            </a:r>
            <a:r>
              <a:rPr lang="fi-FI" sz="1600" dirty="0">
                <a:latin typeface="Museo Sans 500" panose="02000000000000000000" pitchFamily="2" charset="77"/>
              </a:rPr>
              <a:t> Centre </a:t>
            </a:r>
            <a:r>
              <a:rPr lang="fi-FI" sz="1600" dirty="0" err="1">
                <a:latin typeface="Museo Sans 500" panose="02000000000000000000" pitchFamily="2" charset="77"/>
              </a:rPr>
              <a:t>provides</a:t>
            </a:r>
            <a:r>
              <a:rPr lang="fi-FI" sz="1600" dirty="0">
                <a:latin typeface="Museo Sans 500" panose="02000000000000000000" pitchFamily="2" charset="77"/>
              </a:rPr>
              <a:t> </a:t>
            </a:r>
            <a:r>
              <a:rPr lang="fi-FI" sz="1600" dirty="0" err="1">
                <a:latin typeface="Museo Sans 500" panose="02000000000000000000" pitchFamily="2" charset="77"/>
              </a:rPr>
              <a:t>universities</a:t>
            </a:r>
            <a:r>
              <a:rPr lang="fi-FI" sz="1600" dirty="0">
                <a:latin typeface="Museo Sans 500" panose="02000000000000000000" pitchFamily="2" charset="77"/>
              </a:rPr>
              <a:t> </a:t>
            </a:r>
            <a:r>
              <a:rPr lang="fi-FI" sz="1600" dirty="0" err="1">
                <a:latin typeface="Museo Sans 500" panose="02000000000000000000" pitchFamily="2" charset="77"/>
              </a:rPr>
              <a:t>with</a:t>
            </a:r>
            <a:r>
              <a:rPr lang="fi-FI" sz="1600" dirty="0">
                <a:latin typeface="Museo Sans 500" panose="02000000000000000000" pitchFamily="2" charset="77"/>
              </a:rPr>
              <a:t> </a:t>
            </a:r>
            <a:r>
              <a:rPr lang="fi-FI" sz="1600" dirty="0" err="1">
                <a:latin typeface="Museo Sans 500" panose="02000000000000000000" pitchFamily="2" charset="77"/>
              </a:rPr>
              <a:t>collaborative</a:t>
            </a:r>
            <a:r>
              <a:rPr lang="fi-FI" sz="1600" dirty="0">
                <a:latin typeface="Museo Sans 500" panose="02000000000000000000" pitchFamily="2" charset="77"/>
              </a:rPr>
              <a:t> </a:t>
            </a:r>
            <a:r>
              <a:rPr lang="fi-FI" sz="1600" dirty="0" err="1">
                <a:latin typeface="Museo Sans 500" panose="02000000000000000000" pitchFamily="2" charset="77"/>
              </a:rPr>
              <a:t>access</a:t>
            </a:r>
            <a:r>
              <a:rPr lang="fi-FI" sz="1600" dirty="0">
                <a:latin typeface="Museo Sans 500" panose="02000000000000000000" pitchFamily="2" charset="77"/>
              </a:rPr>
              <a:t> to </a:t>
            </a:r>
            <a:r>
              <a:rPr lang="fi-FI" sz="1600" dirty="0" err="1">
                <a:latin typeface="Museo Sans 500" panose="02000000000000000000" pitchFamily="2" charset="77"/>
              </a:rPr>
              <a:t>equipment</a:t>
            </a:r>
            <a:r>
              <a:rPr lang="fi-FI" sz="1600" dirty="0">
                <a:latin typeface="Museo Sans 500" panose="02000000000000000000" pitchFamily="2" charset="77"/>
              </a:rPr>
              <a:t> &amp; </a:t>
            </a:r>
            <a:r>
              <a:rPr lang="fi-FI" sz="1600" dirty="0" err="1">
                <a:latin typeface="Museo Sans 500" panose="02000000000000000000" pitchFamily="2" charset="77"/>
              </a:rPr>
              <a:t>expertise</a:t>
            </a:r>
            <a:r>
              <a:rPr lang="fi-FI" sz="1600" dirty="0">
                <a:latin typeface="Museo Sans 500" panose="02000000000000000000" pitchFamily="2" charset="77"/>
              </a:rPr>
              <a:t> </a:t>
            </a:r>
          </a:p>
          <a:p>
            <a:pPr marL="179999" indent="-179999">
              <a:lnSpc>
                <a:spcPct val="100000"/>
              </a:lnSpc>
              <a:spcBef>
                <a:spcPts val="0"/>
              </a:spcBef>
              <a:buClr>
                <a:srgbClr val="70C2E2"/>
              </a:buClr>
              <a:buSzPts val="1600"/>
            </a:pPr>
            <a:r>
              <a:rPr lang="fi-FI" sz="1600" dirty="0">
                <a:latin typeface="Museo Sans 500" panose="02000000000000000000" pitchFamily="2" charset="77"/>
              </a:rPr>
              <a:t>In 2012, </a:t>
            </a:r>
            <a:r>
              <a:rPr lang="fi-FI" sz="1600" dirty="0" err="1">
                <a:latin typeface="Museo Sans 500" panose="02000000000000000000" pitchFamily="2" charset="77"/>
              </a:rPr>
              <a:t>concerns</a:t>
            </a:r>
            <a:r>
              <a:rPr lang="fi-FI" sz="1600" dirty="0">
                <a:latin typeface="Museo Sans 500" panose="02000000000000000000" pitchFamily="2" charset="77"/>
              </a:rPr>
              <a:t> </a:t>
            </a:r>
            <a:r>
              <a:rPr lang="fi-FI" sz="1600" dirty="0" err="1">
                <a:latin typeface="Museo Sans 500" panose="02000000000000000000" pitchFamily="2" charset="77"/>
              </a:rPr>
              <a:t>were</a:t>
            </a:r>
            <a:r>
              <a:rPr lang="fi-FI" sz="1600" dirty="0">
                <a:latin typeface="Museo Sans 500" panose="02000000000000000000" pitchFamily="2" charset="77"/>
              </a:rPr>
              <a:t> </a:t>
            </a:r>
            <a:r>
              <a:rPr lang="fi-FI" sz="1600" dirty="0" err="1">
                <a:latin typeface="Museo Sans 500" panose="02000000000000000000" pitchFamily="2" charset="77"/>
              </a:rPr>
              <a:t>raised</a:t>
            </a:r>
            <a:r>
              <a:rPr lang="fi-FI" sz="1600" dirty="0">
                <a:latin typeface="Museo Sans 500" panose="02000000000000000000" pitchFamily="2" charset="77"/>
              </a:rPr>
              <a:t> </a:t>
            </a:r>
            <a:r>
              <a:rPr lang="fi-FI" sz="1600" dirty="0" err="1">
                <a:latin typeface="Museo Sans 500" panose="02000000000000000000" pitchFamily="2" charset="77"/>
              </a:rPr>
              <a:t>about</a:t>
            </a:r>
            <a:r>
              <a:rPr lang="fi-FI" sz="1600" dirty="0">
                <a:latin typeface="Museo Sans 500" panose="02000000000000000000" pitchFamily="2" charset="77"/>
              </a:rPr>
              <a:t> </a:t>
            </a:r>
            <a:r>
              <a:rPr lang="fi-FI" sz="1600" dirty="0" err="1">
                <a:latin typeface="Museo Sans 500" panose="02000000000000000000" pitchFamily="2" charset="77"/>
              </a:rPr>
              <a:t>laboratory</a:t>
            </a:r>
            <a:r>
              <a:rPr lang="fi-FI" sz="1600" dirty="0">
                <a:latin typeface="Museo Sans 500" panose="02000000000000000000" pitchFamily="2" charset="77"/>
              </a:rPr>
              <a:t> air </a:t>
            </a:r>
            <a:r>
              <a:rPr lang="fi-FI" sz="1600" dirty="0" err="1">
                <a:latin typeface="Museo Sans 500" panose="02000000000000000000" pitchFamily="2" charset="77"/>
              </a:rPr>
              <a:t>quality</a:t>
            </a:r>
            <a:r>
              <a:rPr lang="fi-FI" sz="1600" dirty="0">
                <a:latin typeface="Museo Sans 500" panose="02000000000000000000" pitchFamily="2" charset="77"/>
              </a:rPr>
              <a:t> and </a:t>
            </a:r>
            <a:r>
              <a:rPr lang="fi-FI" sz="1600" dirty="0" err="1">
                <a:latin typeface="Museo Sans 500" panose="02000000000000000000" pitchFamily="2" charset="77"/>
              </a:rPr>
              <a:t>health</a:t>
            </a:r>
            <a:r>
              <a:rPr lang="fi-FI" sz="1600" dirty="0">
                <a:latin typeface="Museo Sans 500" panose="02000000000000000000" pitchFamily="2" charset="77"/>
              </a:rPr>
              <a:t> </a:t>
            </a:r>
            <a:r>
              <a:rPr lang="fi-FI" sz="1600" dirty="0" err="1">
                <a:latin typeface="Museo Sans 500" panose="02000000000000000000" pitchFamily="2" charset="77"/>
              </a:rPr>
              <a:t>risks</a:t>
            </a:r>
            <a:r>
              <a:rPr lang="fi-FI" sz="1600" dirty="0">
                <a:latin typeface="Museo Sans 500" panose="02000000000000000000" pitchFamily="2" charset="77"/>
              </a:rPr>
              <a:t> </a:t>
            </a:r>
          </a:p>
          <a:p>
            <a:pPr marL="179999" indent="-179999">
              <a:lnSpc>
                <a:spcPct val="100000"/>
              </a:lnSpc>
              <a:spcBef>
                <a:spcPts val="0"/>
              </a:spcBef>
              <a:buClr>
                <a:srgbClr val="70C2E2"/>
              </a:buClr>
              <a:buSzPts val="1600"/>
            </a:pPr>
            <a:r>
              <a:rPr lang="fi-FI" sz="1600" dirty="0" err="1">
                <a:latin typeface="Museo Sans 500" panose="02000000000000000000" pitchFamily="2" charset="77"/>
              </a:rPr>
              <a:t>Regular</a:t>
            </a:r>
            <a:r>
              <a:rPr lang="fi-FI" sz="1600" dirty="0">
                <a:latin typeface="Museo Sans 500" panose="02000000000000000000" pitchFamily="2" charset="77"/>
              </a:rPr>
              <a:t> HEPA </a:t>
            </a:r>
            <a:r>
              <a:rPr lang="fi-FI" sz="1600" dirty="0" err="1">
                <a:latin typeface="Museo Sans 500" panose="02000000000000000000" pitchFamily="2" charset="77"/>
              </a:rPr>
              <a:t>filter</a:t>
            </a:r>
            <a:r>
              <a:rPr lang="fi-FI" sz="1600" dirty="0">
                <a:latin typeface="Museo Sans 500" panose="02000000000000000000" pitchFamily="2" charset="77"/>
              </a:rPr>
              <a:t> </a:t>
            </a:r>
            <a:r>
              <a:rPr lang="fi-FI" sz="1600" dirty="0" err="1">
                <a:latin typeface="Museo Sans 500" panose="02000000000000000000" pitchFamily="2" charset="77"/>
              </a:rPr>
              <a:t>changes</a:t>
            </a:r>
            <a:r>
              <a:rPr lang="fi-FI" sz="1600" dirty="0">
                <a:latin typeface="Museo Sans 500" panose="02000000000000000000" pitchFamily="2" charset="77"/>
              </a:rPr>
              <a:t> and </a:t>
            </a:r>
            <a:r>
              <a:rPr lang="fi-FI" sz="1600" dirty="0" err="1">
                <a:latin typeface="Museo Sans 500" panose="02000000000000000000" pitchFamily="2" charset="77"/>
              </a:rPr>
              <a:t>their</a:t>
            </a:r>
            <a:r>
              <a:rPr lang="fi-FI" sz="1600" dirty="0">
                <a:latin typeface="Museo Sans 500" panose="02000000000000000000" pitchFamily="2" charset="77"/>
              </a:rPr>
              <a:t> </a:t>
            </a:r>
            <a:r>
              <a:rPr lang="fi-FI" sz="1600" dirty="0" err="1">
                <a:latin typeface="Museo Sans 500" panose="02000000000000000000" pitchFamily="2" charset="77"/>
              </a:rPr>
              <a:t>cost</a:t>
            </a:r>
            <a:r>
              <a:rPr lang="fi-FI" sz="1600" dirty="0">
                <a:latin typeface="Museo Sans 500" panose="02000000000000000000" pitchFamily="2" charset="77"/>
              </a:rPr>
              <a:t> </a:t>
            </a:r>
            <a:r>
              <a:rPr lang="fi-FI" sz="1600" dirty="0" err="1">
                <a:latin typeface="Museo Sans 500" panose="02000000000000000000" pitchFamily="2" charset="77"/>
              </a:rPr>
              <a:t>were</a:t>
            </a:r>
            <a:r>
              <a:rPr lang="fi-FI" sz="1600" dirty="0">
                <a:latin typeface="Museo Sans 500" panose="02000000000000000000" pitchFamily="2" charset="77"/>
              </a:rPr>
              <a:t> </a:t>
            </a:r>
            <a:r>
              <a:rPr lang="fi-FI" sz="1600" dirty="0" err="1">
                <a:latin typeface="Museo Sans 500" panose="02000000000000000000" pitchFamily="2" charset="77"/>
              </a:rPr>
              <a:t>not</a:t>
            </a:r>
            <a:r>
              <a:rPr lang="fi-FI" sz="1600" dirty="0">
                <a:latin typeface="Museo Sans 500" panose="02000000000000000000" pitchFamily="2" charset="77"/>
              </a:rPr>
              <a:t> </a:t>
            </a:r>
            <a:r>
              <a:rPr lang="fi-FI" sz="1600" dirty="0" err="1">
                <a:latin typeface="Museo Sans 500" panose="02000000000000000000" pitchFamily="2" charset="77"/>
              </a:rPr>
              <a:t>convenient</a:t>
            </a:r>
            <a:r>
              <a:rPr lang="fi-FI" sz="1600" dirty="0">
                <a:latin typeface="Museo Sans 500" panose="02000000000000000000" pitchFamily="2" charset="77"/>
              </a:rPr>
              <a:t> </a:t>
            </a:r>
          </a:p>
          <a:p>
            <a:pPr marL="179999" indent="-179999">
              <a:lnSpc>
                <a:spcPct val="100000"/>
              </a:lnSpc>
              <a:spcBef>
                <a:spcPts val="0"/>
              </a:spcBef>
              <a:buClr>
                <a:srgbClr val="70C2E2"/>
              </a:buClr>
              <a:buSzPts val="1600"/>
            </a:pPr>
            <a:r>
              <a:rPr lang="fi-FI" sz="1600" dirty="0" err="1">
                <a:latin typeface="Museo Sans 500" panose="02000000000000000000" pitchFamily="2" charset="77"/>
              </a:rPr>
              <a:t>Study</a:t>
            </a:r>
            <a:r>
              <a:rPr lang="fi-FI" sz="1600" dirty="0">
                <a:latin typeface="Museo Sans 500" panose="02000000000000000000" pitchFamily="2" charset="77"/>
              </a:rPr>
              <a:t> </a:t>
            </a:r>
            <a:r>
              <a:rPr lang="fi-FI" sz="1600" dirty="0" err="1">
                <a:latin typeface="Museo Sans 500" panose="02000000000000000000" pitchFamily="2" charset="77"/>
              </a:rPr>
              <a:t>found</a:t>
            </a:r>
            <a:r>
              <a:rPr lang="fi-FI" sz="1600" dirty="0">
                <a:latin typeface="Museo Sans 500" panose="02000000000000000000" pitchFamily="2" charset="77"/>
              </a:rPr>
              <a:t> </a:t>
            </a:r>
            <a:r>
              <a:rPr lang="fi-FI" sz="1600" dirty="0" err="1">
                <a:latin typeface="Museo Sans 500" panose="02000000000000000000" pitchFamily="2" charset="77"/>
              </a:rPr>
              <a:t>that</a:t>
            </a:r>
            <a:r>
              <a:rPr lang="fi-FI" sz="1600" dirty="0">
                <a:latin typeface="Museo Sans 500" panose="02000000000000000000" pitchFamily="2" charset="77"/>
              </a:rPr>
              <a:t> </a:t>
            </a:r>
            <a:r>
              <a:rPr lang="fi-FI" sz="1600" dirty="0" err="1">
                <a:latin typeface="Museo Sans 500" panose="02000000000000000000" pitchFamily="2" charset="77"/>
              </a:rPr>
              <a:t>cleanroom</a:t>
            </a:r>
            <a:r>
              <a:rPr lang="fi-FI" sz="1600" dirty="0">
                <a:latin typeface="Museo Sans 500" panose="02000000000000000000" pitchFamily="2" charset="77"/>
              </a:rPr>
              <a:t> HEPA </a:t>
            </a:r>
            <a:r>
              <a:rPr lang="fi-FI" sz="1600" dirty="0" err="1">
                <a:latin typeface="Museo Sans 500" panose="02000000000000000000" pitchFamily="2" charset="77"/>
              </a:rPr>
              <a:t>filters</a:t>
            </a:r>
            <a:r>
              <a:rPr lang="fi-FI" sz="1600" dirty="0">
                <a:latin typeface="Museo Sans 500" panose="02000000000000000000" pitchFamily="2" charset="77"/>
              </a:rPr>
              <a:t> </a:t>
            </a:r>
            <a:r>
              <a:rPr lang="fi-FI" sz="1600" dirty="0" err="1">
                <a:latin typeface="Museo Sans 500" panose="02000000000000000000" pitchFamily="2" charset="77"/>
              </a:rPr>
              <a:t>were</a:t>
            </a:r>
            <a:r>
              <a:rPr lang="fi-FI" sz="1600" dirty="0">
                <a:latin typeface="Museo Sans 500" panose="02000000000000000000" pitchFamily="2" charset="77"/>
              </a:rPr>
              <a:t> </a:t>
            </a:r>
            <a:r>
              <a:rPr lang="fi-FI" sz="1600" dirty="0" err="1">
                <a:latin typeface="Museo Sans 500" panose="02000000000000000000" pitchFamily="2" charset="77"/>
              </a:rPr>
              <a:t>not</a:t>
            </a:r>
            <a:r>
              <a:rPr lang="fi-FI" sz="1600" dirty="0">
                <a:latin typeface="Museo Sans 500" panose="02000000000000000000" pitchFamily="2" charset="77"/>
              </a:rPr>
              <a:t> </a:t>
            </a:r>
            <a:r>
              <a:rPr lang="fi-FI" sz="1600" dirty="0" err="1">
                <a:latin typeface="Museo Sans 500" panose="02000000000000000000" pitchFamily="2" charset="77"/>
              </a:rPr>
              <a:t>doing</a:t>
            </a:r>
            <a:r>
              <a:rPr lang="fi-FI" sz="1600" dirty="0">
                <a:latin typeface="Museo Sans 500" panose="02000000000000000000" pitchFamily="2" charset="77"/>
              </a:rPr>
              <a:t> </a:t>
            </a:r>
            <a:r>
              <a:rPr lang="fi-FI" sz="1600" dirty="0" err="1">
                <a:latin typeface="Museo Sans 500" panose="02000000000000000000" pitchFamily="2" charset="77"/>
              </a:rPr>
              <a:t>their</a:t>
            </a:r>
            <a:r>
              <a:rPr lang="fi-FI" sz="1600" dirty="0">
                <a:latin typeface="Museo Sans 500" panose="02000000000000000000" pitchFamily="2" charset="77"/>
              </a:rPr>
              <a:t> </a:t>
            </a:r>
            <a:r>
              <a:rPr lang="fi-FI" sz="1600" dirty="0" err="1">
                <a:latin typeface="Museo Sans 500" panose="02000000000000000000" pitchFamily="2" charset="77"/>
              </a:rPr>
              <a:t>job</a:t>
            </a:r>
            <a:r>
              <a:rPr lang="fi-FI" sz="1600" dirty="0">
                <a:latin typeface="Museo Sans 500" panose="02000000000000000000" pitchFamily="2" charset="77"/>
              </a:rPr>
              <a:t> </a:t>
            </a:r>
            <a:r>
              <a:rPr lang="fi-FI" sz="1600" dirty="0" err="1">
                <a:latin typeface="Museo Sans 500" panose="02000000000000000000" pitchFamily="2" charset="77"/>
              </a:rPr>
              <a:t>properly</a:t>
            </a:r>
            <a:r>
              <a:rPr lang="fi-FI" sz="1600" dirty="0">
                <a:latin typeface="Museo Sans 500" panose="02000000000000000000" pitchFamily="2" charset="77"/>
              </a:rPr>
              <a:t> </a:t>
            </a:r>
          </a:p>
          <a:p>
            <a:pPr marL="179999" indent="-179999">
              <a:lnSpc>
                <a:spcPct val="100000"/>
              </a:lnSpc>
              <a:spcBef>
                <a:spcPts val="0"/>
              </a:spcBef>
              <a:buClr>
                <a:srgbClr val="70C2E2"/>
              </a:buClr>
              <a:buSzPts val="1600"/>
            </a:pPr>
            <a:r>
              <a:rPr lang="fi-FI" sz="1600" dirty="0" err="1">
                <a:latin typeface="Museo Sans 500" panose="02000000000000000000" pitchFamily="2" charset="77"/>
              </a:rPr>
              <a:t>Adding</a:t>
            </a:r>
            <a:r>
              <a:rPr lang="fi-FI" sz="1600" dirty="0">
                <a:latin typeface="Museo Sans 500" panose="02000000000000000000" pitchFamily="2" charset="77"/>
              </a:rPr>
              <a:t> </a:t>
            </a:r>
            <a:r>
              <a:rPr lang="fi-FI" sz="1600" dirty="0" err="1">
                <a:latin typeface="Museo Sans 500" panose="02000000000000000000" pitchFamily="2" charset="77"/>
              </a:rPr>
              <a:t>Genano</a:t>
            </a:r>
            <a:r>
              <a:rPr lang="fi-FI" sz="1600" dirty="0">
                <a:latin typeface="Museo Sans 500" panose="02000000000000000000" pitchFamily="2" charset="77"/>
              </a:rPr>
              <a:t> air </a:t>
            </a:r>
            <a:r>
              <a:rPr lang="fi-FI" sz="1600" dirty="0" err="1">
                <a:latin typeface="Museo Sans 500" panose="02000000000000000000" pitchFamily="2" charset="77"/>
              </a:rPr>
              <a:t>purifiers</a:t>
            </a:r>
            <a:r>
              <a:rPr lang="fi-FI" sz="1600" dirty="0">
                <a:latin typeface="Museo Sans 500" panose="02000000000000000000" pitchFamily="2" charset="77"/>
              </a:rPr>
              <a:t> </a:t>
            </a:r>
            <a:r>
              <a:rPr lang="fi-FI" sz="1600" dirty="0" err="1">
                <a:latin typeface="Museo Sans 500" panose="02000000000000000000" pitchFamily="2" charset="77"/>
              </a:rPr>
              <a:t>resulted</a:t>
            </a:r>
            <a:r>
              <a:rPr lang="fi-FI" sz="1600" dirty="0">
                <a:latin typeface="Museo Sans 500" panose="02000000000000000000" pitchFamily="2" charset="77"/>
              </a:rPr>
              <a:t> in </a:t>
            </a:r>
            <a:r>
              <a:rPr lang="fi-FI" sz="1600" dirty="0" err="1">
                <a:latin typeface="Museo Sans 500" panose="02000000000000000000" pitchFamily="2" charset="77"/>
              </a:rPr>
              <a:t>drasticly</a:t>
            </a:r>
            <a:r>
              <a:rPr lang="fi-FI" sz="1600" dirty="0">
                <a:latin typeface="Museo Sans 500" panose="02000000000000000000" pitchFamily="2" charset="77"/>
              </a:rPr>
              <a:t> </a:t>
            </a:r>
            <a:r>
              <a:rPr lang="fi-FI" sz="1600" dirty="0" err="1">
                <a:latin typeface="Museo Sans 500" panose="02000000000000000000" pitchFamily="2" charset="77"/>
              </a:rPr>
              <a:t>improved</a:t>
            </a:r>
            <a:r>
              <a:rPr lang="fi-FI" sz="1600" dirty="0">
                <a:latin typeface="Museo Sans 500" panose="02000000000000000000" pitchFamily="2" charset="77"/>
              </a:rPr>
              <a:t> air </a:t>
            </a:r>
            <a:r>
              <a:rPr lang="fi-FI" sz="1600" dirty="0" err="1">
                <a:latin typeface="Museo Sans 500" panose="02000000000000000000" pitchFamily="2" charset="77"/>
              </a:rPr>
              <a:t>quality</a:t>
            </a:r>
            <a:r>
              <a:rPr lang="fi-FI" sz="1600" dirty="0">
                <a:latin typeface="Museo Sans 500" panose="02000000000000000000" pitchFamily="2" charset="77"/>
              </a:rPr>
              <a:t> in </a:t>
            </a:r>
            <a:r>
              <a:rPr lang="fi-FI" sz="1600" dirty="0" err="1">
                <a:latin typeface="Museo Sans 500" panose="02000000000000000000" pitchFamily="2" charset="77"/>
              </a:rPr>
              <a:t>the</a:t>
            </a:r>
            <a:r>
              <a:rPr lang="fi-FI" sz="1600" dirty="0">
                <a:latin typeface="Museo Sans 500" panose="02000000000000000000" pitchFamily="2" charset="77"/>
              </a:rPr>
              <a:t> </a:t>
            </a:r>
            <a:r>
              <a:rPr lang="fi-FI" sz="1600" dirty="0" err="1">
                <a:latin typeface="Museo Sans 500" panose="02000000000000000000" pitchFamily="2" charset="77"/>
              </a:rPr>
              <a:t>cleanrooms</a:t>
            </a:r>
            <a:endParaRPr lang="fi-FI" sz="1600" dirty="0">
              <a:latin typeface="Museo Sans 500" panose="02000000000000000000" pitchFamily="2" charset="77"/>
            </a:endParaRPr>
          </a:p>
          <a:p>
            <a:endParaRPr lang="fi-FI" sz="1400" dirty="0"/>
          </a:p>
        </p:txBody>
      </p:sp>
      <p:sp>
        <p:nvSpPr>
          <p:cNvPr id="6" name="Otsikko 3">
            <a:extLst>
              <a:ext uri="{FF2B5EF4-FFF2-40B4-BE49-F238E27FC236}">
                <a16:creationId xmlns:a16="http://schemas.microsoft.com/office/drawing/2014/main" id="{63F99409-B371-7F41-9803-87369E4F47B1}"/>
              </a:ext>
            </a:extLst>
          </p:cNvPr>
          <p:cNvSpPr>
            <a:spLocks noGrp="1"/>
          </p:cNvSpPr>
          <p:nvPr>
            <p:ph type="title"/>
          </p:nvPr>
        </p:nvSpPr>
        <p:spPr>
          <a:xfrm>
            <a:off x="2051437" y="2571750"/>
            <a:ext cx="2108762" cy="1904400"/>
          </a:xfrm>
        </p:spPr>
        <p:txBody>
          <a:bodyPr/>
          <a:lstStyle/>
          <a:p>
            <a:r>
              <a:rPr lang="fi-FI" sz="1300" dirty="0" err="1"/>
              <a:t>Filtering</a:t>
            </a:r>
            <a:r>
              <a:rPr lang="fi-FI" sz="1300" dirty="0"/>
              <a:t> </a:t>
            </a:r>
            <a:r>
              <a:rPr lang="fi-FI" sz="1300" dirty="0" err="1"/>
              <a:t>the</a:t>
            </a:r>
            <a:r>
              <a:rPr lang="fi-FI" sz="1300" dirty="0"/>
              <a:t> input of air </a:t>
            </a:r>
            <a:r>
              <a:rPr lang="fi-FI" sz="1300" dirty="0" err="1"/>
              <a:t>by</a:t>
            </a:r>
            <a:r>
              <a:rPr lang="fi-FI" sz="1300" dirty="0"/>
              <a:t> HEPA </a:t>
            </a:r>
            <a:r>
              <a:rPr lang="fi-FI" sz="1300" dirty="0" err="1"/>
              <a:t>was</a:t>
            </a:r>
            <a:r>
              <a:rPr lang="fi-FI" sz="1300" dirty="0"/>
              <a:t> </a:t>
            </a:r>
            <a:r>
              <a:rPr lang="fi-FI" sz="1300" dirty="0" err="1"/>
              <a:t>not</a:t>
            </a:r>
            <a:r>
              <a:rPr lang="fi-FI" sz="1300" dirty="0"/>
              <a:t> </a:t>
            </a:r>
            <a:r>
              <a:rPr lang="fi-FI" sz="1300" dirty="0" err="1"/>
              <a:t>enough</a:t>
            </a:r>
            <a:r>
              <a:rPr lang="fi-FI" sz="1300" dirty="0"/>
              <a:t> for </a:t>
            </a:r>
            <a:r>
              <a:rPr lang="fi-FI" sz="1300" dirty="0" err="1"/>
              <a:t>our</a:t>
            </a:r>
            <a:r>
              <a:rPr lang="fi-FI" sz="1300" dirty="0"/>
              <a:t> </a:t>
            </a:r>
            <a:r>
              <a:rPr lang="fi-FI" sz="1300" dirty="0" err="1"/>
              <a:t>standards</a:t>
            </a:r>
            <a:r>
              <a:rPr lang="fi-FI" sz="1300" dirty="0"/>
              <a:t>. </a:t>
            </a:r>
            <a:br>
              <a:rPr lang="fi-FI" sz="1300" dirty="0"/>
            </a:br>
            <a:r>
              <a:rPr lang="fi-FI" sz="1300" dirty="0"/>
              <a:t>– </a:t>
            </a:r>
            <a:r>
              <a:rPr lang="fi-FI" sz="1300" dirty="0" err="1"/>
              <a:t>After</a:t>
            </a:r>
            <a:r>
              <a:rPr lang="fi-FI" sz="1300" dirty="0"/>
              <a:t> </a:t>
            </a:r>
            <a:r>
              <a:rPr lang="fi-FI" sz="1300" dirty="0" err="1"/>
              <a:t>moving</a:t>
            </a:r>
            <a:r>
              <a:rPr lang="fi-FI" sz="1300" dirty="0"/>
              <a:t> a </a:t>
            </a:r>
            <a:r>
              <a:rPr lang="fi-FI" sz="1300" dirty="0" err="1"/>
              <a:t>Genano</a:t>
            </a:r>
            <a:r>
              <a:rPr lang="fi-FI" sz="1300" dirty="0"/>
              <a:t> to </a:t>
            </a:r>
            <a:r>
              <a:rPr lang="fi-FI" sz="1300" dirty="0" err="1"/>
              <a:t>the</a:t>
            </a:r>
            <a:r>
              <a:rPr lang="fi-FI" sz="1300" dirty="0"/>
              <a:t> </a:t>
            </a:r>
            <a:r>
              <a:rPr lang="fi-FI" sz="1300" dirty="0" err="1"/>
              <a:t>problem</a:t>
            </a:r>
            <a:r>
              <a:rPr lang="fi-FI" sz="1300" dirty="0"/>
              <a:t> </a:t>
            </a:r>
            <a:r>
              <a:rPr lang="fi-FI" sz="1300" dirty="0" err="1"/>
              <a:t>area</a:t>
            </a:r>
            <a:r>
              <a:rPr lang="fi-FI" sz="1300" dirty="0"/>
              <a:t> </a:t>
            </a:r>
            <a:r>
              <a:rPr lang="fi-FI" sz="1300" dirty="0" err="1"/>
              <a:t>we</a:t>
            </a:r>
            <a:r>
              <a:rPr lang="fi-FI" sz="1300" dirty="0"/>
              <a:t> </a:t>
            </a:r>
            <a:r>
              <a:rPr lang="fi-FI" sz="1300" dirty="0" err="1"/>
              <a:t>have</a:t>
            </a:r>
            <a:r>
              <a:rPr lang="fi-FI" sz="1300" dirty="0"/>
              <a:t> </a:t>
            </a:r>
            <a:r>
              <a:rPr lang="fi-FI" sz="1300" dirty="0" err="1"/>
              <a:t>had</a:t>
            </a:r>
            <a:r>
              <a:rPr lang="fi-FI" sz="1300" dirty="0"/>
              <a:t> no </a:t>
            </a:r>
            <a:r>
              <a:rPr lang="fi-FI" sz="1300" dirty="0" err="1"/>
              <a:t>more</a:t>
            </a:r>
            <a:r>
              <a:rPr lang="fi-FI" sz="1300" dirty="0"/>
              <a:t> </a:t>
            </a:r>
            <a:r>
              <a:rPr lang="fi-FI" sz="1300" dirty="0" err="1"/>
              <a:t>contamination</a:t>
            </a:r>
            <a:r>
              <a:rPr lang="fi-FI" sz="1300" dirty="0"/>
              <a:t> </a:t>
            </a:r>
            <a:r>
              <a:rPr lang="fi-FI" sz="1300" dirty="0" err="1"/>
              <a:t>issues</a:t>
            </a:r>
            <a:r>
              <a:rPr lang="fi-FI" sz="1300" dirty="0"/>
              <a:t> in </a:t>
            </a:r>
            <a:r>
              <a:rPr lang="fi-FI" sz="1300" dirty="0" err="1"/>
              <a:t>our</a:t>
            </a:r>
            <a:r>
              <a:rPr lang="fi-FI" sz="1300" dirty="0"/>
              <a:t> </a:t>
            </a:r>
            <a:r>
              <a:rPr lang="fi-FI" sz="1300" dirty="0" err="1"/>
              <a:t>samples</a:t>
            </a:r>
            <a:r>
              <a:rPr lang="fi-FI" sz="1300" i="0" dirty="0"/>
              <a:t> </a:t>
            </a:r>
            <a:r>
              <a:rPr lang="fi-FI" sz="1300" b="1" i="0" dirty="0"/>
              <a:t>– </a:t>
            </a:r>
            <a:r>
              <a:rPr lang="fi-FI" sz="1300" b="1" i="0" dirty="0" err="1"/>
              <a:t>Dr</a:t>
            </a:r>
            <a:r>
              <a:rPr lang="fi-FI" sz="1300" b="1" i="0" dirty="0"/>
              <a:t>. </a:t>
            </a:r>
            <a:r>
              <a:rPr lang="fi-FI" sz="1300" b="1" i="0" dirty="0" err="1"/>
              <a:t>Delia</a:t>
            </a:r>
            <a:r>
              <a:rPr lang="fi-FI" sz="1300" b="1" i="0" dirty="0"/>
              <a:t> M. </a:t>
            </a:r>
            <a:r>
              <a:rPr lang="fi-FI" sz="1300" b="1" i="0" dirty="0" err="1"/>
              <a:t>Gheorghiu</a:t>
            </a:r>
            <a:r>
              <a:rPr lang="fi-FI" sz="1300" b="1" i="0" dirty="0"/>
              <a:t>, SUERC</a:t>
            </a:r>
            <a:br>
              <a:rPr lang="fi-FI" sz="1300" i="0" dirty="0"/>
            </a:br>
            <a:br>
              <a:rPr lang="fi-FI" sz="1300" dirty="0">
                <a:latin typeface="Museo Sans 500" panose="02000000000000000000" pitchFamily="2" charset="77"/>
              </a:rPr>
            </a:br>
            <a:endParaRPr lang="fi-FI" sz="1300" dirty="0"/>
          </a:p>
        </p:txBody>
      </p:sp>
      <p:sp>
        <p:nvSpPr>
          <p:cNvPr id="7" name="Tekstiruutu 6">
            <a:extLst>
              <a:ext uri="{FF2B5EF4-FFF2-40B4-BE49-F238E27FC236}">
                <a16:creationId xmlns:a16="http://schemas.microsoft.com/office/drawing/2014/main" id="{B94D832A-F626-BD4A-9C09-EC60542E634D}"/>
              </a:ext>
            </a:extLst>
          </p:cNvPr>
          <p:cNvSpPr txBox="1"/>
          <p:nvPr/>
        </p:nvSpPr>
        <p:spPr>
          <a:xfrm>
            <a:off x="4937275" y="262393"/>
            <a:ext cx="4015894" cy="1431161"/>
          </a:xfrm>
          <a:prstGeom prst="rect">
            <a:avLst/>
          </a:prstGeom>
          <a:noFill/>
        </p:spPr>
        <p:txBody>
          <a:bodyPr wrap="square" rtlCol="0">
            <a:spAutoFit/>
          </a:bodyPr>
          <a:lstStyle/>
          <a:p>
            <a:r>
              <a:rPr lang="fi-FI" sz="2100" b="1" dirty="0" err="1">
                <a:solidFill>
                  <a:srgbClr val="70C2E2"/>
                </a:solidFill>
                <a:latin typeface="Museo Sans 500" panose="02000000000000000000" pitchFamily="2" charset="77"/>
                <a:cs typeface="Calibri"/>
              </a:rPr>
              <a:t>Preventing</a:t>
            </a:r>
            <a:r>
              <a:rPr lang="fi-FI" sz="2100" b="1" dirty="0">
                <a:solidFill>
                  <a:srgbClr val="70C2E2"/>
                </a:solidFill>
                <a:latin typeface="Museo Sans 500" panose="02000000000000000000" pitchFamily="2" charset="77"/>
                <a:cs typeface="Calibri"/>
              </a:rPr>
              <a:t> </a:t>
            </a:r>
            <a:r>
              <a:rPr lang="fi-FI" sz="2100" b="1" dirty="0" err="1">
                <a:solidFill>
                  <a:srgbClr val="70C2E2"/>
                </a:solidFill>
                <a:latin typeface="Museo Sans 500" panose="02000000000000000000" pitchFamily="2" charset="77"/>
                <a:cs typeface="Calibri"/>
              </a:rPr>
              <a:t>contamination</a:t>
            </a:r>
            <a:r>
              <a:rPr lang="fi-FI" sz="2100" b="1" dirty="0">
                <a:solidFill>
                  <a:srgbClr val="70C2E2"/>
                </a:solidFill>
                <a:latin typeface="Museo Sans 500" panose="02000000000000000000" pitchFamily="2" charset="77"/>
                <a:cs typeface="Calibri"/>
              </a:rPr>
              <a:t> </a:t>
            </a:r>
            <a:r>
              <a:rPr lang="fi-FI" sz="2100" b="1" dirty="0" err="1">
                <a:solidFill>
                  <a:srgbClr val="70C2E2"/>
                </a:solidFill>
                <a:latin typeface="Museo Sans 500" panose="02000000000000000000" pitchFamily="2" charset="77"/>
                <a:cs typeface="Calibri"/>
              </a:rPr>
              <a:t>issues</a:t>
            </a:r>
            <a:r>
              <a:rPr lang="fi-FI" sz="2100" b="1" dirty="0">
                <a:solidFill>
                  <a:srgbClr val="70C2E2"/>
                </a:solidFill>
                <a:latin typeface="Museo Sans 500" panose="02000000000000000000" pitchFamily="2" charset="77"/>
                <a:cs typeface="Calibri"/>
              </a:rPr>
              <a:t> in SUERC Laboratories</a:t>
            </a:r>
          </a:p>
          <a:p>
            <a:br>
              <a:rPr lang="fi-FI" sz="2400" dirty="0"/>
            </a:br>
            <a:endParaRPr lang="fi-FI" sz="2100" b="1" dirty="0">
              <a:solidFill>
                <a:srgbClr val="70C2E2"/>
              </a:solidFill>
              <a:latin typeface="Museo Sans 500" panose="02000000000000000000" pitchFamily="2" charset="77"/>
              <a:cs typeface="Calibri"/>
              <a:sym typeface="Calibri"/>
            </a:endParaRPr>
          </a:p>
        </p:txBody>
      </p:sp>
    </p:spTree>
    <p:extLst>
      <p:ext uri="{BB962C8B-B14F-4D97-AF65-F5344CB8AC3E}">
        <p14:creationId xmlns:p14="http://schemas.microsoft.com/office/powerpoint/2010/main" val="343226694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kstin paikkamerkki 1">
            <a:extLst>
              <a:ext uri="{FF2B5EF4-FFF2-40B4-BE49-F238E27FC236}">
                <a16:creationId xmlns:a16="http://schemas.microsoft.com/office/drawing/2014/main" id="{43B4233F-B3A4-CF41-9B1D-FEBC6A45997B}"/>
              </a:ext>
            </a:extLst>
          </p:cNvPr>
          <p:cNvSpPr>
            <a:spLocks noGrp="1"/>
          </p:cNvSpPr>
          <p:nvPr>
            <p:ph type="body" idx="1"/>
          </p:nvPr>
        </p:nvSpPr>
        <p:spPr>
          <a:xfrm>
            <a:off x="4784950" y="1059538"/>
            <a:ext cx="3883562" cy="3683700"/>
          </a:xfrm>
        </p:spPr>
        <p:txBody>
          <a:bodyPr/>
          <a:lstStyle/>
          <a:p>
            <a:pPr marL="179999" indent="-179999">
              <a:lnSpc>
                <a:spcPct val="100000"/>
              </a:lnSpc>
              <a:spcBef>
                <a:spcPts val="0"/>
              </a:spcBef>
              <a:buClr>
                <a:srgbClr val="70C2E2"/>
              </a:buClr>
              <a:buSzPts val="1600"/>
            </a:pPr>
            <a:r>
              <a:rPr lang="fi-FI" sz="1600" dirty="0" err="1">
                <a:latin typeface="Museo Sans 500" panose="02000000000000000000" pitchFamily="2" charset="77"/>
              </a:rPr>
              <a:t>The</a:t>
            </a:r>
            <a:r>
              <a:rPr lang="fi-FI" sz="1600" dirty="0">
                <a:latin typeface="Museo Sans 500" panose="02000000000000000000" pitchFamily="2" charset="77"/>
              </a:rPr>
              <a:t> </a:t>
            </a:r>
            <a:r>
              <a:rPr lang="fi-FI" sz="1600" dirty="0" err="1">
                <a:latin typeface="Museo Sans 500" panose="02000000000000000000" pitchFamily="2" charset="77"/>
              </a:rPr>
              <a:t>clinical</a:t>
            </a:r>
            <a:r>
              <a:rPr lang="fi-FI" sz="1600" dirty="0">
                <a:latin typeface="Museo Sans 500" panose="02000000000000000000" pitchFamily="2" charset="77"/>
              </a:rPr>
              <a:t> </a:t>
            </a:r>
            <a:r>
              <a:rPr lang="fi-FI" sz="1600" dirty="0" err="1">
                <a:latin typeface="Museo Sans 500" panose="02000000000000000000" pitchFamily="2" charset="77"/>
              </a:rPr>
              <a:t>Radiopharmacy</a:t>
            </a:r>
            <a:r>
              <a:rPr lang="fi-FI" sz="1600" dirty="0">
                <a:latin typeface="Museo Sans 500" panose="02000000000000000000" pitchFamily="2" charset="77"/>
              </a:rPr>
              <a:t> </a:t>
            </a:r>
            <a:r>
              <a:rPr lang="fi-FI" sz="1600" dirty="0" err="1">
                <a:latin typeface="Museo Sans 500" panose="02000000000000000000" pitchFamily="2" charset="77"/>
              </a:rPr>
              <a:t>deparment</a:t>
            </a:r>
            <a:r>
              <a:rPr lang="fi-FI" sz="1600" dirty="0">
                <a:latin typeface="Museo Sans 500" panose="02000000000000000000" pitchFamily="2" charset="77"/>
              </a:rPr>
              <a:t> in Mannheim </a:t>
            </a:r>
            <a:r>
              <a:rPr lang="fi-FI" sz="1600" dirty="0" err="1">
                <a:latin typeface="Museo Sans 500" panose="02000000000000000000" pitchFamily="2" charset="77"/>
              </a:rPr>
              <a:t>Universitätsklinikum</a:t>
            </a:r>
            <a:r>
              <a:rPr lang="fi-FI" sz="1600" dirty="0">
                <a:latin typeface="Museo Sans 500" panose="02000000000000000000" pitchFamily="2" charset="77"/>
              </a:rPr>
              <a:t> </a:t>
            </a:r>
            <a:r>
              <a:rPr lang="fi-FI" sz="1600" dirty="0" err="1">
                <a:latin typeface="Museo Sans 500" panose="02000000000000000000" pitchFamily="2" charset="77"/>
              </a:rPr>
              <a:t>needed</a:t>
            </a:r>
            <a:r>
              <a:rPr lang="fi-FI" sz="1600" dirty="0">
                <a:latin typeface="Museo Sans 500" panose="02000000000000000000" pitchFamily="2" charset="77"/>
              </a:rPr>
              <a:t> to </a:t>
            </a:r>
            <a:r>
              <a:rPr lang="fi-FI" sz="1600" dirty="0" err="1">
                <a:latin typeface="Museo Sans 500" panose="02000000000000000000" pitchFamily="2" charset="77"/>
              </a:rPr>
              <a:t>reduce</a:t>
            </a:r>
            <a:r>
              <a:rPr lang="fi-FI" sz="1600" dirty="0">
                <a:latin typeface="Museo Sans 500" panose="02000000000000000000" pitchFamily="2" charset="77"/>
              </a:rPr>
              <a:t> </a:t>
            </a:r>
            <a:r>
              <a:rPr lang="fi-FI" sz="1600" dirty="0" err="1">
                <a:latin typeface="Museo Sans 500" panose="02000000000000000000" pitchFamily="2" charset="77"/>
              </a:rPr>
              <a:t>the</a:t>
            </a:r>
            <a:r>
              <a:rPr lang="fi-FI" sz="1600" dirty="0">
                <a:latin typeface="Museo Sans 500" panose="02000000000000000000" pitchFamily="2" charset="77"/>
              </a:rPr>
              <a:t> </a:t>
            </a:r>
            <a:r>
              <a:rPr lang="fi-FI" sz="1600" dirty="0" err="1">
                <a:latin typeface="Museo Sans 500" panose="02000000000000000000" pitchFamily="2" charset="77"/>
              </a:rPr>
              <a:t>number</a:t>
            </a:r>
            <a:r>
              <a:rPr lang="fi-FI" sz="1600" dirty="0">
                <a:latin typeface="Museo Sans 500" panose="02000000000000000000" pitchFamily="2" charset="77"/>
              </a:rPr>
              <a:t> of </a:t>
            </a:r>
            <a:r>
              <a:rPr lang="fi-FI" sz="1600" dirty="0" err="1">
                <a:latin typeface="Museo Sans 500" panose="02000000000000000000" pitchFamily="2" charset="77"/>
              </a:rPr>
              <a:t>particles</a:t>
            </a:r>
            <a:r>
              <a:rPr lang="fi-FI" sz="1600" dirty="0">
                <a:latin typeface="Museo Sans 500" panose="02000000000000000000" pitchFamily="2" charset="77"/>
              </a:rPr>
              <a:t> in </a:t>
            </a:r>
            <a:r>
              <a:rPr lang="fi-FI" sz="1600" dirty="0" err="1">
                <a:latin typeface="Museo Sans 500" panose="02000000000000000000" pitchFamily="2" charset="77"/>
              </a:rPr>
              <a:t>the</a:t>
            </a:r>
            <a:r>
              <a:rPr lang="fi-FI" sz="1600" dirty="0">
                <a:latin typeface="Museo Sans 500" panose="02000000000000000000" pitchFamily="2" charset="77"/>
              </a:rPr>
              <a:t> </a:t>
            </a:r>
            <a:r>
              <a:rPr lang="fi-FI" sz="1600" dirty="0" err="1">
                <a:latin typeface="Museo Sans 500" panose="02000000000000000000" pitchFamily="2" charset="77"/>
              </a:rPr>
              <a:t>production</a:t>
            </a:r>
            <a:r>
              <a:rPr lang="fi-FI" sz="1600" dirty="0">
                <a:latin typeface="Museo Sans 500" panose="02000000000000000000" pitchFamily="2" charset="77"/>
              </a:rPr>
              <a:t> </a:t>
            </a:r>
            <a:r>
              <a:rPr lang="fi-FI" sz="1600" dirty="0" err="1">
                <a:latin typeface="Museo Sans 500" panose="02000000000000000000" pitchFamily="2" charset="77"/>
              </a:rPr>
              <a:t>process</a:t>
            </a:r>
            <a:r>
              <a:rPr lang="fi-FI" sz="1600" dirty="0">
                <a:latin typeface="Museo Sans 500" panose="02000000000000000000" pitchFamily="2" charset="77"/>
              </a:rPr>
              <a:t> </a:t>
            </a:r>
            <a:r>
              <a:rPr lang="fi-FI" sz="1600" dirty="0" err="1">
                <a:latin typeface="Museo Sans 500" panose="02000000000000000000" pitchFamily="2" charset="77"/>
              </a:rPr>
              <a:t>according</a:t>
            </a:r>
            <a:r>
              <a:rPr lang="fi-FI" sz="1600" dirty="0">
                <a:latin typeface="Museo Sans 500" panose="02000000000000000000" pitchFamily="2" charset="77"/>
              </a:rPr>
              <a:t> to </a:t>
            </a:r>
            <a:r>
              <a:rPr lang="fi-FI" sz="1600" dirty="0" err="1">
                <a:latin typeface="Museo Sans 500" panose="02000000000000000000" pitchFamily="2" charset="77"/>
              </a:rPr>
              <a:t>Good</a:t>
            </a:r>
            <a:r>
              <a:rPr lang="fi-FI" sz="1600" dirty="0">
                <a:latin typeface="Museo Sans 500" panose="02000000000000000000" pitchFamily="2" charset="77"/>
              </a:rPr>
              <a:t> Manufacturing </a:t>
            </a:r>
            <a:r>
              <a:rPr lang="fi-FI" sz="1600" dirty="0" err="1">
                <a:latin typeface="Museo Sans 500" panose="02000000000000000000" pitchFamily="2" charset="77"/>
              </a:rPr>
              <a:t>Practice</a:t>
            </a:r>
            <a:r>
              <a:rPr lang="fi-FI" sz="1600" dirty="0">
                <a:latin typeface="Museo Sans 500" panose="02000000000000000000" pitchFamily="2" charset="77"/>
              </a:rPr>
              <a:t> (GMP) </a:t>
            </a:r>
            <a:r>
              <a:rPr lang="fi-FI" sz="1600" dirty="0" err="1">
                <a:latin typeface="Museo Sans 500" panose="02000000000000000000" pitchFamily="2" charset="77"/>
              </a:rPr>
              <a:t>guidelines</a:t>
            </a:r>
            <a:r>
              <a:rPr lang="fi-FI" sz="1600" dirty="0">
                <a:latin typeface="Museo Sans 500" panose="02000000000000000000" pitchFamily="2" charset="77"/>
              </a:rPr>
              <a:t>. </a:t>
            </a:r>
          </a:p>
          <a:p>
            <a:pPr marL="179999" indent="-179999">
              <a:lnSpc>
                <a:spcPct val="100000"/>
              </a:lnSpc>
              <a:spcBef>
                <a:spcPts val="0"/>
              </a:spcBef>
              <a:buClr>
                <a:srgbClr val="70C2E2"/>
              </a:buClr>
              <a:buSzPts val="1600"/>
            </a:pPr>
            <a:r>
              <a:rPr lang="fi-FI" sz="1600" dirty="0" err="1">
                <a:latin typeface="Museo Sans 500" panose="02000000000000000000" pitchFamily="2" charset="77"/>
              </a:rPr>
              <a:t>When</a:t>
            </a:r>
            <a:r>
              <a:rPr lang="fi-FI" sz="1600" dirty="0">
                <a:latin typeface="Museo Sans 500" panose="02000000000000000000" pitchFamily="2" charset="77"/>
              </a:rPr>
              <a:t> </a:t>
            </a:r>
            <a:r>
              <a:rPr lang="fi-FI" sz="1600" dirty="0" err="1">
                <a:latin typeface="Museo Sans 500" panose="02000000000000000000" pitchFamily="2" charset="77"/>
              </a:rPr>
              <a:t>Genano</a:t>
            </a:r>
            <a:r>
              <a:rPr lang="fi-FI" sz="1600" dirty="0">
                <a:latin typeface="Museo Sans 500" panose="02000000000000000000" pitchFamily="2" charset="77"/>
              </a:rPr>
              <a:t> 5250 air </a:t>
            </a:r>
            <a:r>
              <a:rPr lang="fi-FI" sz="1600" dirty="0" err="1">
                <a:latin typeface="Museo Sans 500" panose="02000000000000000000" pitchFamily="2" charset="77"/>
              </a:rPr>
              <a:t>purifier</a:t>
            </a:r>
            <a:r>
              <a:rPr lang="fi-FI" sz="1600" dirty="0">
                <a:latin typeface="Museo Sans 500" panose="02000000000000000000" pitchFamily="2" charset="77"/>
              </a:rPr>
              <a:t> </a:t>
            </a:r>
            <a:r>
              <a:rPr lang="fi-FI" sz="1600" dirty="0" err="1">
                <a:latin typeface="Museo Sans 500" panose="02000000000000000000" pitchFamily="2" charset="77"/>
              </a:rPr>
              <a:t>was</a:t>
            </a:r>
            <a:r>
              <a:rPr lang="fi-FI" sz="1600" dirty="0">
                <a:latin typeface="Museo Sans 500" panose="02000000000000000000" pitchFamily="2" charset="77"/>
              </a:rPr>
              <a:t> </a:t>
            </a:r>
            <a:r>
              <a:rPr lang="fi-FI" sz="1600" dirty="0" err="1">
                <a:latin typeface="Museo Sans 500" panose="02000000000000000000" pitchFamily="2" charset="77"/>
              </a:rPr>
              <a:t>installed</a:t>
            </a:r>
            <a:r>
              <a:rPr lang="fi-FI" sz="1600" dirty="0">
                <a:latin typeface="Museo Sans 500" panose="02000000000000000000" pitchFamily="2" charset="77"/>
              </a:rPr>
              <a:t> in </a:t>
            </a:r>
            <a:r>
              <a:rPr lang="fi-FI" sz="1600" dirty="0" err="1">
                <a:latin typeface="Museo Sans 500" panose="02000000000000000000" pitchFamily="2" charset="77"/>
              </a:rPr>
              <a:t>the</a:t>
            </a:r>
            <a:r>
              <a:rPr lang="fi-FI" sz="1600" dirty="0">
                <a:latin typeface="Museo Sans 500" panose="02000000000000000000" pitchFamily="2" charset="77"/>
              </a:rPr>
              <a:t> </a:t>
            </a:r>
            <a:r>
              <a:rPr lang="fi-FI" sz="1600" dirty="0" err="1">
                <a:latin typeface="Museo Sans 500" panose="02000000000000000000" pitchFamily="2" charset="77"/>
              </a:rPr>
              <a:t>laboratory</a:t>
            </a:r>
            <a:r>
              <a:rPr lang="fi-FI" sz="1600" dirty="0">
                <a:latin typeface="Museo Sans 500" panose="02000000000000000000" pitchFamily="2" charset="77"/>
              </a:rPr>
              <a:t>, </a:t>
            </a:r>
            <a:r>
              <a:rPr lang="fi-FI" sz="1600" dirty="0" err="1">
                <a:latin typeface="Museo Sans 500" panose="02000000000000000000" pitchFamily="2" charset="77"/>
              </a:rPr>
              <a:t>purification</a:t>
            </a:r>
            <a:r>
              <a:rPr lang="fi-FI" sz="1600" dirty="0">
                <a:latin typeface="Museo Sans 500" panose="02000000000000000000" pitchFamily="2" charset="77"/>
              </a:rPr>
              <a:t> </a:t>
            </a:r>
            <a:r>
              <a:rPr lang="fi-FI" sz="1600" dirty="0" err="1">
                <a:latin typeface="Museo Sans 500" panose="02000000000000000000" pitchFamily="2" charset="77"/>
              </a:rPr>
              <a:t>level</a:t>
            </a:r>
            <a:r>
              <a:rPr lang="fi-FI" sz="1600" dirty="0">
                <a:latin typeface="Museo Sans 500" panose="02000000000000000000" pitchFamily="2" charset="77"/>
              </a:rPr>
              <a:t> of ISO </a:t>
            </a:r>
            <a:r>
              <a:rPr lang="fi-FI" sz="1600" dirty="0" err="1">
                <a:latin typeface="Museo Sans 500" panose="02000000000000000000" pitchFamily="2" charset="77"/>
              </a:rPr>
              <a:t>class</a:t>
            </a:r>
            <a:r>
              <a:rPr lang="fi-FI" sz="1600" dirty="0">
                <a:latin typeface="Museo Sans 500" panose="02000000000000000000" pitchFamily="2" charset="77"/>
              </a:rPr>
              <a:t> 7 and a </a:t>
            </a:r>
            <a:r>
              <a:rPr lang="fi-FI" sz="1600" dirty="0" err="1">
                <a:latin typeface="Museo Sans 500" panose="02000000000000000000" pitchFamily="2" charset="77"/>
              </a:rPr>
              <a:t>significantly</a:t>
            </a:r>
            <a:r>
              <a:rPr lang="fi-FI" sz="1600" dirty="0">
                <a:latin typeface="Museo Sans 500" panose="02000000000000000000" pitchFamily="2" charset="77"/>
              </a:rPr>
              <a:t> </a:t>
            </a:r>
            <a:r>
              <a:rPr lang="fi-FI" sz="1600" dirty="0" err="1">
                <a:latin typeface="Museo Sans 500" panose="02000000000000000000" pitchFamily="2" charset="77"/>
              </a:rPr>
              <a:t>lower</a:t>
            </a:r>
            <a:r>
              <a:rPr lang="fi-FI" sz="1600" dirty="0">
                <a:latin typeface="Museo Sans 500" panose="02000000000000000000" pitchFamily="2" charset="77"/>
              </a:rPr>
              <a:t> </a:t>
            </a:r>
            <a:r>
              <a:rPr lang="fi-FI" sz="1600" dirty="0" err="1">
                <a:latin typeface="Museo Sans 500" panose="02000000000000000000" pitchFamily="2" charset="77"/>
              </a:rPr>
              <a:t>deviation</a:t>
            </a:r>
            <a:r>
              <a:rPr lang="fi-FI" sz="1600" dirty="0">
                <a:latin typeface="Museo Sans 500" panose="02000000000000000000" pitchFamily="2" charset="77"/>
              </a:rPr>
              <a:t> of </a:t>
            </a:r>
            <a:r>
              <a:rPr lang="fi-FI" sz="1600" dirty="0" err="1">
                <a:latin typeface="Museo Sans 500" panose="02000000000000000000" pitchFamily="2" charset="77"/>
              </a:rPr>
              <a:t>the</a:t>
            </a:r>
            <a:r>
              <a:rPr lang="fi-FI" sz="1600" dirty="0">
                <a:latin typeface="Museo Sans 500" panose="02000000000000000000" pitchFamily="2" charset="77"/>
              </a:rPr>
              <a:t> GMP </a:t>
            </a:r>
            <a:r>
              <a:rPr lang="fi-FI" sz="1600" dirty="0" err="1">
                <a:latin typeface="Museo Sans 500" panose="02000000000000000000" pitchFamily="2" charset="77"/>
              </a:rPr>
              <a:t>limits</a:t>
            </a:r>
            <a:r>
              <a:rPr lang="fi-FI" sz="1600" dirty="0">
                <a:latin typeface="Museo Sans 500" panose="02000000000000000000" pitchFamily="2" charset="77"/>
              </a:rPr>
              <a:t> </a:t>
            </a:r>
            <a:r>
              <a:rPr lang="fi-FI" sz="1600" dirty="0" err="1">
                <a:latin typeface="Museo Sans 500" panose="02000000000000000000" pitchFamily="2" charset="77"/>
              </a:rPr>
              <a:t>was</a:t>
            </a:r>
            <a:r>
              <a:rPr lang="fi-FI" sz="1600" dirty="0">
                <a:latin typeface="Museo Sans 500" panose="02000000000000000000" pitchFamily="2" charset="77"/>
              </a:rPr>
              <a:t> </a:t>
            </a:r>
            <a:r>
              <a:rPr lang="fi-FI" sz="1600" dirty="0" err="1">
                <a:latin typeface="Museo Sans 500" panose="02000000000000000000" pitchFamily="2" charset="77"/>
              </a:rPr>
              <a:t>achieved</a:t>
            </a:r>
            <a:r>
              <a:rPr lang="fi-FI" sz="1600" dirty="0">
                <a:latin typeface="Museo Sans 500" panose="02000000000000000000" pitchFamily="2" charset="77"/>
              </a:rPr>
              <a:t>. </a:t>
            </a:r>
          </a:p>
        </p:txBody>
      </p:sp>
      <p:sp>
        <p:nvSpPr>
          <p:cNvPr id="13" name="Google Shape;87;gb0da4f9fba_0_2">
            <a:extLst>
              <a:ext uri="{FF2B5EF4-FFF2-40B4-BE49-F238E27FC236}">
                <a16:creationId xmlns:a16="http://schemas.microsoft.com/office/drawing/2014/main" id="{B341BA7C-03AA-B24A-8991-E0E62E699F50}"/>
              </a:ext>
            </a:extLst>
          </p:cNvPr>
          <p:cNvSpPr txBox="1">
            <a:spLocks/>
          </p:cNvSpPr>
          <p:nvPr/>
        </p:nvSpPr>
        <p:spPr>
          <a:xfrm>
            <a:off x="4784950" y="167338"/>
            <a:ext cx="4431031" cy="892200"/>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L="457200" marR="0" lvl="0" indent="-361950" algn="l" rtl="0">
              <a:lnSpc>
                <a:spcPct val="90000"/>
              </a:lnSpc>
              <a:spcBef>
                <a:spcPts val="750"/>
              </a:spcBef>
              <a:spcAft>
                <a:spcPts val="0"/>
              </a:spcAft>
              <a:buClr>
                <a:srgbClr val="70C2E2"/>
              </a:buClr>
              <a:buSzPts val="2100"/>
              <a:buFont typeface="Arial"/>
              <a:buNone/>
              <a:defRPr sz="2100" b="1" i="0" u="none" strike="noStrike" cap="none">
                <a:solidFill>
                  <a:srgbClr val="70C2E2"/>
                </a:solidFill>
                <a:latin typeface="Calibri"/>
                <a:ea typeface="Calibri"/>
                <a:cs typeface="Calibri"/>
                <a:sym typeface="Calibri"/>
              </a:defRPr>
            </a:lvl1pPr>
            <a:lvl2pPr marL="914400" marR="0" lvl="1" indent="-342900" algn="l" rtl="0">
              <a:lnSpc>
                <a:spcPct val="90000"/>
              </a:lnSpc>
              <a:spcBef>
                <a:spcPts val="375"/>
              </a:spcBef>
              <a:spcAft>
                <a:spcPts val="0"/>
              </a:spcAft>
              <a:buClr>
                <a:schemeClr val="dk1"/>
              </a:buClr>
              <a:buSzPts val="1800"/>
              <a:buFont typeface="Arial"/>
              <a:buNone/>
              <a:defRPr sz="1800" b="0" i="0" u="none" strike="noStrike" cap="none">
                <a:solidFill>
                  <a:schemeClr val="dk1"/>
                </a:solidFill>
                <a:latin typeface="Calibri"/>
                <a:ea typeface="Calibri"/>
                <a:cs typeface="Calibri"/>
                <a:sym typeface="Calibri"/>
              </a:defRPr>
            </a:lvl2pPr>
            <a:lvl3pPr marL="1371600" marR="0" lvl="2" indent="-323850" algn="l" rtl="0">
              <a:lnSpc>
                <a:spcPct val="90000"/>
              </a:lnSpc>
              <a:spcBef>
                <a:spcPts val="375"/>
              </a:spcBef>
              <a:spcAft>
                <a:spcPts val="0"/>
              </a:spcAft>
              <a:buClr>
                <a:schemeClr val="dk1"/>
              </a:buClr>
              <a:buSzPts val="1500"/>
              <a:buFont typeface="Arial"/>
              <a:buNone/>
              <a:defRPr sz="1500" b="0" i="0" u="none" strike="noStrike" cap="none">
                <a:solidFill>
                  <a:schemeClr val="dk1"/>
                </a:solidFill>
                <a:latin typeface="Calibri"/>
                <a:ea typeface="Calibri"/>
                <a:cs typeface="Calibri"/>
                <a:sym typeface="Calibri"/>
              </a:defRPr>
            </a:lvl3pPr>
            <a:lvl4pPr marL="1828800" marR="0" lvl="3" indent="-314325" algn="l" rtl="0">
              <a:lnSpc>
                <a:spcPct val="90000"/>
              </a:lnSpc>
              <a:spcBef>
                <a:spcPts val="375"/>
              </a:spcBef>
              <a:spcAft>
                <a:spcPts val="0"/>
              </a:spcAft>
              <a:buClr>
                <a:schemeClr val="dk1"/>
              </a:buClr>
              <a:buSzPts val="1350"/>
              <a:buFont typeface="Arial"/>
              <a:buNone/>
              <a:defRPr sz="1350" b="0" i="0" u="none" strike="noStrike" cap="none">
                <a:solidFill>
                  <a:schemeClr val="dk1"/>
                </a:solidFill>
                <a:latin typeface="Calibri"/>
                <a:ea typeface="Calibri"/>
                <a:cs typeface="Calibri"/>
                <a:sym typeface="Calibri"/>
              </a:defRPr>
            </a:lvl4pPr>
            <a:lvl5pPr marL="2286000" marR="0" lvl="4" indent="-314325" algn="l" rtl="0">
              <a:lnSpc>
                <a:spcPct val="90000"/>
              </a:lnSpc>
              <a:spcBef>
                <a:spcPts val="375"/>
              </a:spcBef>
              <a:spcAft>
                <a:spcPts val="0"/>
              </a:spcAft>
              <a:buClr>
                <a:schemeClr val="dk1"/>
              </a:buClr>
              <a:buSzPts val="1350"/>
              <a:buFont typeface="Arial"/>
              <a:buNone/>
              <a:defRPr sz="1350" b="0" i="0" u="none" strike="noStrike" cap="none">
                <a:solidFill>
                  <a:schemeClr val="dk1"/>
                </a:solidFill>
                <a:latin typeface="Calibri"/>
                <a:ea typeface="Calibri"/>
                <a:cs typeface="Calibri"/>
                <a:sym typeface="Calibri"/>
              </a:defRPr>
            </a:lvl5pPr>
            <a:lvl6pPr marL="2743200" marR="0" lvl="5" indent="-314325" algn="l" rtl="0">
              <a:lnSpc>
                <a:spcPct val="90000"/>
              </a:lnSpc>
              <a:spcBef>
                <a:spcPts val="375"/>
              </a:spcBef>
              <a:spcAft>
                <a:spcPts val="0"/>
              </a:spcAft>
              <a:buClr>
                <a:schemeClr val="dk1"/>
              </a:buClr>
              <a:buSzPts val="1350"/>
              <a:buFont typeface="Arial"/>
              <a:buNone/>
              <a:defRPr sz="1350" b="0" i="0" u="none" strike="noStrike" cap="none">
                <a:solidFill>
                  <a:schemeClr val="dk1"/>
                </a:solidFill>
                <a:latin typeface="Calibri"/>
                <a:ea typeface="Calibri"/>
                <a:cs typeface="Calibri"/>
                <a:sym typeface="Calibri"/>
              </a:defRPr>
            </a:lvl6pPr>
            <a:lvl7pPr marL="3200400" marR="0" lvl="6" indent="-314325" algn="l" rtl="0">
              <a:lnSpc>
                <a:spcPct val="90000"/>
              </a:lnSpc>
              <a:spcBef>
                <a:spcPts val="375"/>
              </a:spcBef>
              <a:spcAft>
                <a:spcPts val="0"/>
              </a:spcAft>
              <a:buClr>
                <a:schemeClr val="dk1"/>
              </a:buClr>
              <a:buSzPts val="1350"/>
              <a:buFont typeface="Arial"/>
              <a:buNone/>
              <a:defRPr sz="1350" b="0" i="0" u="none" strike="noStrike" cap="none">
                <a:solidFill>
                  <a:schemeClr val="dk1"/>
                </a:solidFill>
                <a:latin typeface="Calibri"/>
                <a:ea typeface="Calibri"/>
                <a:cs typeface="Calibri"/>
                <a:sym typeface="Calibri"/>
              </a:defRPr>
            </a:lvl7pPr>
            <a:lvl8pPr marL="3657600" marR="0" lvl="7" indent="-314325" algn="l" rtl="0">
              <a:lnSpc>
                <a:spcPct val="90000"/>
              </a:lnSpc>
              <a:spcBef>
                <a:spcPts val="375"/>
              </a:spcBef>
              <a:spcAft>
                <a:spcPts val="0"/>
              </a:spcAft>
              <a:buClr>
                <a:schemeClr val="dk1"/>
              </a:buClr>
              <a:buSzPts val="1350"/>
              <a:buFont typeface="Arial"/>
              <a:buNone/>
              <a:defRPr sz="1350" b="0" i="0" u="none" strike="noStrike" cap="none">
                <a:solidFill>
                  <a:schemeClr val="dk1"/>
                </a:solidFill>
                <a:latin typeface="Calibri"/>
                <a:ea typeface="Calibri"/>
                <a:cs typeface="Calibri"/>
                <a:sym typeface="Calibri"/>
              </a:defRPr>
            </a:lvl8pPr>
            <a:lvl9pPr marL="4114800" marR="0" lvl="8" indent="-314325" algn="l" rtl="0">
              <a:lnSpc>
                <a:spcPct val="90000"/>
              </a:lnSpc>
              <a:spcBef>
                <a:spcPts val="375"/>
              </a:spcBef>
              <a:spcAft>
                <a:spcPts val="0"/>
              </a:spcAft>
              <a:buClr>
                <a:schemeClr val="dk1"/>
              </a:buClr>
              <a:buSzPts val="1350"/>
              <a:buFont typeface="Arial"/>
              <a:buNone/>
              <a:defRPr sz="1350" b="0" i="0" u="none" strike="noStrike" cap="none">
                <a:solidFill>
                  <a:schemeClr val="dk1"/>
                </a:solidFill>
                <a:latin typeface="Calibri"/>
                <a:ea typeface="Calibri"/>
                <a:cs typeface="Calibri"/>
                <a:sym typeface="Calibri"/>
              </a:defRPr>
            </a:lvl9pPr>
          </a:lstStyle>
          <a:p>
            <a:pPr marL="0" indent="0"/>
            <a:r>
              <a:rPr lang="fi-FI" dirty="0" err="1">
                <a:latin typeface="Museo Sans 500" panose="02000000000000000000" pitchFamily="2" charset="77"/>
              </a:rPr>
              <a:t>Exceeding</a:t>
            </a:r>
            <a:r>
              <a:rPr lang="fi-FI" dirty="0">
                <a:latin typeface="Museo Sans 500" panose="02000000000000000000" pitchFamily="2" charset="77"/>
              </a:rPr>
              <a:t> </a:t>
            </a:r>
            <a:r>
              <a:rPr lang="fi-FI" dirty="0" err="1">
                <a:latin typeface="Museo Sans 500" panose="02000000000000000000" pitchFamily="2" charset="77"/>
              </a:rPr>
              <a:t>expectations</a:t>
            </a:r>
            <a:r>
              <a:rPr lang="fi-FI" dirty="0">
                <a:latin typeface="Museo Sans 500" panose="02000000000000000000" pitchFamily="2" charset="77"/>
              </a:rPr>
              <a:t> in Mannheim </a:t>
            </a:r>
            <a:r>
              <a:rPr lang="fi-FI" dirty="0" err="1">
                <a:latin typeface="Museo Sans 500" panose="02000000000000000000" pitchFamily="2" charset="77"/>
              </a:rPr>
              <a:t>Universitätsklinikum</a:t>
            </a:r>
            <a:endParaRPr lang="fi-FI" dirty="0">
              <a:latin typeface="Museo Sans 500" panose="02000000000000000000" pitchFamily="2" charset="77"/>
            </a:endParaRPr>
          </a:p>
        </p:txBody>
      </p:sp>
      <p:sp>
        <p:nvSpPr>
          <p:cNvPr id="14" name="Otsikko 1">
            <a:extLst>
              <a:ext uri="{FF2B5EF4-FFF2-40B4-BE49-F238E27FC236}">
                <a16:creationId xmlns:a16="http://schemas.microsoft.com/office/drawing/2014/main" id="{593871A9-1FBE-4C47-8B1B-4F677D881273}"/>
              </a:ext>
            </a:extLst>
          </p:cNvPr>
          <p:cNvSpPr>
            <a:spLocks noGrp="1"/>
          </p:cNvSpPr>
          <p:nvPr>
            <p:ph type="title"/>
          </p:nvPr>
        </p:nvSpPr>
        <p:spPr>
          <a:xfrm>
            <a:off x="1929384" y="763133"/>
            <a:ext cx="2103200" cy="1904400"/>
          </a:xfrm>
        </p:spPr>
        <p:txBody>
          <a:bodyPr/>
          <a:lstStyle/>
          <a:p>
            <a:r>
              <a:rPr lang="fi-FI" dirty="0" err="1">
                <a:latin typeface="Museo Sans 500" panose="02000000000000000000" pitchFamily="2" charset="77"/>
              </a:rPr>
              <a:t>We</a:t>
            </a:r>
            <a:r>
              <a:rPr lang="fi-FI" dirty="0">
                <a:latin typeface="Museo Sans 500" panose="02000000000000000000" pitchFamily="2" charset="77"/>
              </a:rPr>
              <a:t> </a:t>
            </a:r>
            <a:r>
              <a:rPr lang="fi-FI" dirty="0" err="1">
                <a:latin typeface="Museo Sans 500" panose="02000000000000000000" pitchFamily="2" charset="77"/>
              </a:rPr>
              <a:t>achieved</a:t>
            </a:r>
            <a:r>
              <a:rPr lang="fi-FI" dirty="0">
                <a:latin typeface="Museo Sans 500" panose="02000000000000000000" pitchFamily="2" charset="77"/>
              </a:rPr>
              <a:t> </a:t>
            </a:r>
            <a:r>
              <a:rPr lang="fi-FI" dirty="0" err="1">
                <a:latin typeface="Museo Sans 500" panose="02000000000000000000" pitchFamily="2" charset="77"/>
              </a:rPr>
              <a:t>much</a:t>
            </a:r>
            <a:r>
              <a:rPr lang="fi-FI" dirty="0">
                <a:latin typeface="Museo Sans 500" panose="02000000000000000000" pitchFamily="2" charset="77"/>
              </a:rPr>
              <a:t> </a:t>
            </a:r>
            <a:r>
              <a:rPr lang="fi-FI" dirty="0" err="1">
                <a:latin typeface="Museo Sans 500" panose="02000000000000000000" pitchFamily="2" charset="77"/>
              </a:rPr>
              <a:t>better</a:t>
            </a:r>
            <a:r>
              <a:rPr lang="fi-FI" dirty="0">
                <a:latin typeface="Museo Sans 500" panose="02000000000000000000" pitchFamily="2" charset="77"/>
              </a:rPr>
              <a:t> </a:t>
            </a:r>
            <a:r>
              <a:rPr lang="fi-FI" dirty="0" err="1">
                <a:latin typeface="Museo Sans 500" panose="02000000000000000000" pitchFamily="2" charset="77"/>
              </a:rPr>
              <a:t>results</a:t>
            </a:r>
            <a:r>
              <a:rPr lang="fi-FI" dirty="0">
                <a:latin typeface="Museo Sans 500" panose="02000000000000000000" pitchFamily="2" charset="77"/>
              </a:rPr>
              <a:t> </a:t>
            </a:r>
            <a:r>
              <a:rPr lang="fi-FI" dirty="0" err="1">
                <a:latin typeface="Museo Sans 500" panose="02000000000000000000" pitchFamily="2" charset="77"/>
              </a:rPr>
              <a:t>than</a:t>
            </a:r>
            <a:r>
              <a:rPr lang="fi-FI" dirty="0">
                <a:latin typeface="Museo Sans 500" panose="02000000000000000000" pitchFamily="2" charset="77"/>
              </a:rPr>
              <a:t> </a:t>
            </a:r>
            <a:r>
              <a:rPr lang="fi-FI" dirty="0" err="1">
                <a:latin typeface="Museo Sans 500" panose="02000000000000000000" pitchFamily="2" charset="77"/>
              </a:rPr>
              <a:t>we</a:t>
            </a:r>
            <a:r>
              <a:rPr lang="fi-FI" dirty="0">
                <a:latin typeface="Museo Sans 500" panose="02000000000000000000" pitchFamily="2" charset="77"/>
              </a:rPr>
              <a:t> </a:t>
            </a:r>
            <a:r>
              <a:rPr lang="fi-FI" dirty="0" err="1">
                <a:latin typeface="Museo Sans 500" panose="02000000000000000000" pitchFamily="2" charset="77"/>
              </a:rPr>
              <a:t>had</a:t>
            </a:r>
            <a:r>
              <a:rPr lang="fi-FI" dirty="0">
                <a:latin typeface="Museo Sans 500" panose="02000000000000000000" pitchFamily="2" charset="77"/>
              </a:rPr>
              <a:t> to </a:t>
            </a:r>
            <a:r>
              <a:rPr lang="fi-FI" dirty="0" err="1">
                <a:latin typeface="Museo Sans 500" panose="02000000000000000000" pitchFamily="2" charset="77"/>
              </a:rPr>
              <a:t>achieve</a:t>
            </a:r>
            <a:r>
              <a:rPr lang="fi-FI" dirty="0">
                <a:latin typeface="Museo Sans 500" panose="02000000000000000000" pitchFamily="2" charset="77"/>
              </a:rPr>
              <a:t> </a:t>
            </a:r>
            <a:r>
              <a:rPr lang="fi-FI" dirty="0" err="1">
                <a:latin typeface="Museo Sans 500" panose="02000000000000000000" pitchFamily="2" charset="77"/>
              </a:rPr>
              <a:t>following</a:t>
            </a:r>
            <a:r>
              <a:rPr lang="fi-FI" dirty="0">
                <a:latin typeface="Museo Sans 500" panose="02000000000000000000" pitchFamily="2" charset="77"/>
              </a:rPr>
              <a:t> GMP.” </a:t>
            </a:r>
            <a:br>
              <a:rPr lang="fi-FI" dirty="0">
                <a:latin typeface="Museo Sans 500" panose="02000000000000000000" pitchFamily="2" charset="77"/>
              </a:rPr>
            </a:br>
            <a:r>
              <a:rPr lang="fi-FI" b="1" dirty="0">
                <a:latin typeface="Museo Sans 500" panose="02000000000000000000" pitchFamily="2" charset="77"/>
              </a:rPr>
              <a:t>– Prof. Björn </a:t>
            </a:r>
            <a:r>
              <a:rPr lang="fi-FI" b="1" dirty="0" err="1">
                <a:latin typeface="Museo Sans 500" panose="02000000000000000000" pitchFamily="2" charset="77"/>
              </a:rPr>
              <a:t>Wängler</a:t>
            </a:r>
            <a:r>
              <a:rPr lang="fi-FI" b="1" dirty="0">
                <a:latin typeface="Museo Sans 500" panose="02000000000000000000" pitchFamily="2" charset="77"/>
              </a:rPr>
              <a:t> </a:t>
            </a:r>
            <a:br>
              <a:rPr lang="fi-FI" dirty="0">
                <a:latin typeface="Museo Sans 500" panose="02000000000000000000" pitchFamily="2" charset="77"/>
              </a:rPr>
            </a:br>
            <a:endParaRPr lang="fi-FI" dirty="0">
              <a:latin typeface="Museo Sans 500" panose="02000000000000000000" pitchFamily="2" charset="77"/>
            </a:endParaRPr>
          </a:p>
        </p:txBody>
      </p:sp>
    </p:spTree>
    <p:extLst>
      <p:ext uri="{BB962C8B-B14F-4D97-AF65-F5344CB8AC3E}">
        <p14:creationId xmlns:p14="http://schemas.microsoft.com/office/powerpoint/2010/main" val="363169456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tsikko 3">
            <a:extLst>
              <a:ext uri="{FF2B5EF4-FFF2-40B4-BE49-F238E27FC236}">
                <a16:creationId xmlns:a16="http://schemas.microsoft.com/office/drawing/2014/main" id="{B648E3C7-6B81-ED44-BB88-138953A4714E}"/>
              </a:ext>
            </a:extLst>
          </p:cNvPr>
          <p:cNvSpPr>
            <a:spLocks noGrp="1"/>
          </p:cNvSpPr>
          <p:nvPr>
            <p:ph type="title"/>
          </p:nvPr>
        </p:nvSpPr>
        <p:spPr>
          <a:xfrm>
            <a:off x="2088229" y="2505942"/>
            <a:ext cx="2001600" cy="1904400"/>
          </a:xfrm>
        </p:spPr>
        <p:txBody>
          <a:bodyPr/>
          <a:lstStyle/>
          <a:p>
            <a:r>
              <a:rPr lang="fi-FI" dirty="0"/>
              <a:t>“</a:t>
            </a:r>
            <a:r>
              <a:rPr lang="fi-FI" dirty="0" err="1"/>
              <a:t>Since</a:t>
            </a:r>
            <a:r>
              <a:rPr lang="fi-FI" dirty="0"/>
              <a:t> </a:t>
            </a:r>
            <a:r>
              <a:rPr lang="fi-FI" dirty="0" err="1"/>
              <a:t>using</a:t>
            </a:r>
            <a:r>
              <a:rPr lang="fi-FI" dirty="0"/>
              <a:t> </a:t>
            </a:r>
            <a:r>
              <a:rPr lang="fi-FI" dirty="0" err="1"/>
              <a:t>Genano</a:t>
            </a:r>
            <a:r>
              <a:rPr lang="fi-FI" dirty="0"/>
              <a:t> air </a:t>
            </a:r>
            <a:r>
              <a:rPr lang="fi-FI" dirty="0" err="1"/>
              <a:t>purifiers</a:t>
            </a:r>
            <a:r>
              <a:rPr lang="fi-FI" dirty="0"/>
              <a:t> </a:t>
            </a:r>
            <a:r>
              <a:rPr lang="fi-FI" dirty="0" err="1"/>
              <a:t>we</a:t>
            </a:r>
            <a:r>
              <a:rPr lang="fi-FI" dirty="0"/>
              <a:t> </a:t>
            </a:r>
            <a:r>
              <a:rPr lang="fi-FI" dirty="0" err="1"/>
              <a:t>have</a:t>
            </a:r>
            <a:r>
              <a:rPr lang="fi-FI" dirty="0"/>
              <a:t> </a:t>
            </a:r>
            <a:r>
              <a:rPr lang="fi-FI" dirty="0" err="1"/>
              <a:t>had</a:t>
            </a:r>
            <a:r>
              <a:rPr lang="fi-FI" dirty="0"/>
              <a:t> a </a:t>
            </a:r>
            <a:r>
              <a:rPr lang="fi-FI" dirty="0" err="1"/>
              <a:t>marked</a:t>
            </a:r>
            <a:r>
              <a:rPr lang="fi-FI" dirty="0"/>
              <a:t> </a:t>
            </a:r>
            <a:r>
              <a:rPr lang="fi-FI" dirty="0" err="1"/>
              <a:t>increase</a:t>
            </a:r>
            <a:r>
              <a:rPr lang="fi-FI" dirty="0"/>
              <a:t> in </a:t>
            </a:r>
            <a:r>
              <a:rPr lang="fi-FI" dirty="0" err="1"/>
              <a:t>our</a:t>
            </a:r>
            <a:r>
              <a:rPr lang="fi-FI" dirty="0"/>
              <a:t> </a:t>
            </a:r>
            <a:r>
              <a:rPr lang="fi-FI" dirty="0" err="1"/>
              <a:t>success</a:t>
            </a:r>
            <a:r>
              <a:rPr lang="fi-FI" dirty="0"/>
              <a:t> </a:t>
            </a:r>
            <a:r>
              <a:rPr lang="fi-FI" dirty="0" err="1"/>
              <a:t>rates</a:t>
            </a:r>
            <a:r>
              <a:rPr lang="fi-FI" dirty="0"/>
              <a:t> in </a:t>
            </a:r>
            <a:r>
              <a:rPr lang="fi-FI" dirty="0" err="1"/>
              <a:t>terms</a:t>
            </a:r>
            <a:r>
              <a:rPr lang="fi-FI" dirty="0"/>
              <a:t> of </a:t>
            </a:r>
            <a:r>
              <a:rPr lang="fi-FI" dirty="0" err="1"/>
              <a:t>first</a:t>
            </a:r>
            <a:r>
              <a:rPr lang="fi-FI" dirty="0"/>
              <a:t> </a:t>
            </a:r>
            <a:r>
              <a:rPr lang="fi-FI" dirty="0" err="1"/>
              <a:t>time</a:t>
            </a:r>
            <a:r>
              <a:rPr lang="fi-FI" dirty="0"/>
              <a:t> </a:t>
            </a:r>
            <a:r>
              <a:rPr lang="fi-FI" dirty="0" err="1"/>
              <a:t>pregnancy</a:t>
            </a:r>
            <a:r>
              <a:rPr lang="fi-FI" dirty="0"/>
              <a:t> </a:t>
            </a:r>
            <a:r>
              <a:rPr lang="fi-FI" dirty="0" err="1"/>
              <a:t>results</a:t>
            </a:r>
            <a:r>
              <a:rPr lang="fi-FI" dirty="0"/>
              <a:t> and </a:t>
            </a:r>
            <a:r>
              <a:rPr lang="fi-FI" dirty="0" err="1"/>
              <a:t>less</a:t>
            </a:r>
            <a:r>
              <a:rPr lang="fi-FI" dirty="0"/>
              <a:t> </a:t>
            </a:r>
            <a:r>
              <a:rPr lang="fi-FI" dirty="0" err="1"/>
              <a:t>miscarriages</a:t>
            </a:r>
            <a:r>
              <a:rPr lang="fi-FI" dirty="0"/>
              <a:t>.” </a:t>
            </a:r>
            <a:br>
              <a:rPr lang="fi-FI" dirty="0"/>
            </a:br>
            <a:r>
              <a:rPr lang="fi-FI" dirty="0"/>
              <a:t>– </a:t>
            </a:r>
            <a:r>
              <a:rPr lang="fi-FI" dirty="0" err="1"/>
              <a:t>Dr</a:t>
            </a:r>
            <a:r>
              <a:rPr lang="fi-FI" dirty="0"/>
              <a:t>. </a:t>
            </a:r>
            <a:r>
              <a:rPr lang="fi-FI" dirty="0" err="1"/>
              <a:t>Halil</a:t>
            </a:r>
            <a:r>
              <a:rPr lang="fi-FI" dirty="0"/>
              <a:t> Tekin, </a:t>
            </a:r>
            <a:r>
              <a:rPr lang="fi-FI" dirty="0" err="1"/>
              <a:t>Owner</a:t>
            </a:r>
            <a:r>
              <a:rPr lang="fi-FI" dirty="0"/>
              <a:t> &amp; </a:t>
            </a:r>
            <a:r>
              <a:rPr lang="fi-FI" dirty="0" err="1"/>
              <a:t>head</a:t>
            </a:r>
            <a:r>
              <a:rPr lang="fi-FI" dirty="0"/>
              <a:t> </a:t>
            </a:r>
            <a:r>
              <a:rPr lang="fi-FI" dirty="0" err="1"/>
              <a:t>doctor</a:t>
            </a:r>
            <a:r>
              <a:rPr lang="fi-FI" dirty="0"/>
              <a:t>, </a:t>
            </a:r>
            <a:r>
              <a:rPr lang="fi-FI" dirty="0" err="1"/>
              <a:t>Crown</a:t>
            </a:r>
            <a:r>
              <a:rPr lang="fi-FI" dirty="0"/>
              <a:t> IVF </a:t>
            </a:r>
            <a:r>
              <a:rPr lang="fi-FI" dirty="0" err="1"/>
              <a:t>Cyprus</a:t>
            </a:r>
            <a:r>
              <a:rPr lang="fi-FI" dirty="0"/>
              <a:t> </a:t>
            </a:r>
            <a:br>
              <a:rPr lang="fi-FI" dirty="0"/>
            </a:br>
            <a:endParaRPr lang="fi-FI" dirty="0"/>
          </a:p>
        </p:txBody>
      </p:sp>
      <p:sp>
        <p:nvSpPr>
          <p:cNvPr id="7" name="Google Shape;101;gb13589b747_0_61">
            <a:extLst>
              <a:ext uri="{FF2B5EF4-FFF2-40B4-BE49-F238E27FC236}">
                <a16:creationId xmlns:a16="http://schemas.microsoft.com/office/drawing/2014/main" id="{82D46F21-2D8D-BA43-8559-B5B56332AA1E}"/>
              </a:ext>
            </a:extLst>
          </p:cNvPr>
          <p:cNvSpPr txBox="1">
            <a:spLocks/>
          </p:cNvSpPr>
          <p:nvPr/>
        </p:nvSpPr>
        <p:spPr>
          <a:xfrm>
            <a:off x="4784950" y="1141387"/>
            <a:ext cx="3779700" cy="3683700"/>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L="457200" marR="0" lvl="0" indent="-342900" algn="l" rtl="0">
              <a:lnSpc>
                <a:spcPct val="90000"/>
              </a:lnSpc>
              <a:spcBef>
                <a:spcPts val="750"/>
              </a:spcBef>
              <a:spcAft>
                <a:spcPts val="0"/>
              </a:spcAft>
              <a:buClr>
                <a:srgbClr val="70C2E2"/>
              </a:buClr>
              <a:buSzPts val="1800"/>
              <a:buFont typeface="Arial"/>
              <a:buChar char="•"/>
              <a:defRPr sz="1800" b="0" i="0" u="none" strike="noStrike" cap="none">
                <a:solidFill>
                  <a:srgbClr val="666666"/>
                </a:solidFill>
                <a:latin typeface="Arial"/>
                <a:ea typeface="Arial"/>
                <a:cs typeface="Arial"/>
                <a:sym typeface="Arial"/>
              </a:defRPr>
            </a:lvl1pPr>
            <a:lvl2pPr marL="914400" marR="0" lvl="1" indent="-330200" algn="l" rtl="0">
              <a:lnSpc>
                <a:spcPct val="90000"/>
              </a:lnSpc>
              <a:spcBef>
                <a:spcPts val="375"/>
              </a:spcBef>
              <a:spcAft>
                <a:spcPts val="0"/>
              </a:spcAft>
              <a:buClr>
                <a:srgbClr val="70C2E2"/>
              </a:buClr>
              <a:buSzPts val="1600"/>
              <a:buFont typeface="Arial"/>
              <a:buChar char="•"/>
              <a:defRPr sz="1600" b="0" i="0" u="none" strike="noStrike" cap="none">
                <a:solidFill>
                  <a:srgbClr val="666666"/>
                </a:solidFill>
                <a:latin typeface="Arial"/>
                <a:ea typeface="Arial"/>
                <a:cs typeface="Arial"/>
                <a:sym typeface="Arial"/>
              </a:defRPr>
            </a:lvl2pPr>
            <a:lvl3pPr marL="1371600" marR="0" lvl="2" indent="-330200" algn="l" rtl="0">
              <a:lnSpc>
                <a:spcPct val="90000"/>
              </a:lnSpc>
              <a:spcBef>
                <a:spcPts val="375"/>
              </a:spcBef>
              <a:spcAft>
                <a:spcPts val="0"/>
              </a:spcAft>
              <a:buClr>
                <a:srgbClr val="70C2E2"/>
              </a:buClr>
              <a:buSzPts val="1600"/>
              <a:buFont typeface="Arial"/>
              <a:buChar char="•"/>
              <a:defRPr sz="1300" b="0" i="0" u="none" strike="noStrike" cap="none">
                <a:solidFill>
                  <a:srgbClr val="666666"/>
                </a:solidFill>
                <a:latin typeface="Arial"/>
                <a:ea typeface="Arial"/>
                <a:cs typeface="Arial"/>
                <a:sym typeface="Arial"/>
              </a:defRPr>
            </a:lvl3pPr>
            <a:lvl4pPr marL="1828800" marR="0" lvl="3" indent="-336550" algn="l" rtl="0">
              <a:lnSpc>
                <a:spcPct val="90000"/>
              </a:lnSpc>
              <a:spcBef>
                <a:spcPts val="375"/>
              </a:spcBef>
              <a:spcAft>
                <a:spcPts val="0"/>
              </a:spcAft>
              <a:buClr>
                <a:srgbClr val="70C2E2"/>
              </a:buClr>
              <a:buSzPts val="1700"/>
              <a:buFont typeface="Arial"/>
              <a:buChar char="•"/>
              <a:defRPr sz="1250" b="0" i="0" u="none" strike="noStrike" cap="none">
                <a:solidFill>
                  <a:srgbClr val="666666"/>
                </a:solidFill>
                <a:latin typeface="Arial"/>
                <a:ea typeface="Arial"/>
                <a:cs typeface="Arial"/>
                <a:sym typeface="Arial"/>
              </a:defRPr>
            </a:lvl4pPr>
            <a:lvl5pPr marL="2286000" marR="0" lvl="4" indent="-336550" algn="l" rtl="0">
              <a:lnSpc>
                <a:spcPct val="90000"/>
              </a:lnSpc>
              <a:spcBef>
                <a:spcPts val="375"/>
              </a:spcBef>
              <a:spcAft>
                <a:spcPts val="0"/>
              </a:spcAft>
              <a:buClr>
                <a:srgbClr val="666666"/>
              </a:buClr>
              <a:buSzPts val="1700"/>
              <a:buFont typeface="Arial"/>
              <a:buChar char="•"/>
              <a:defRPr sz="1250" b="0" i="0" u="none" strike="noStrike" cap="none">
                <a:solidFill>
                  <a:srgbClr val="666666"/>
                </a:solidFill>
                <a:latin typeface="Arial"/>
                <a:ea typeface="Arial"/>
                <a:cs typeface="Arial"/>
                <a:sym typeface="Arial"/>
              </a:defRPr>
            </a:lvl5pPr>
            <a:lvl6pPr marL="2743200" marR="0" lvl="5" indent="-336550" algn="l" rtl="0">
              <a:lnSpc>
                <a:spcPct val="90000"/>
              </a:lnSpc>
              <a:spcBef>
                <a:spcPts val="375"/>
              </a:spcBef>
              <a:spcAft>
                <a:spcPts val="0"/>
              </a:spcAft>
              <a:buClr>
                <a:srgbClr val="666666"/>
              </a:buClr>
              <a:buSzPts val="1700"/>
              <a:buFont typeface="Arial"/>
              <a:buChar char="•"/>
              <a:defRPr sz="1250" b="0" i="0" u="none" strike="noStrike" cap="none">
                <a:solidFill>
                  <a:srgbClr val="666666"/>
                </a:solidFill>
                <a:latin typeface="Arial"/>
                <a:ea typeface="Arial"/>
                <a:cs typeface="Arial"/>
                <a:sym typeface="Arial"/>
              </a:defRPr>
            </a:lvl6pPr>
            <a:lvl7pPr marL="3200400" marR="0" lvl="6" indent="-336550" algn="l" rtl="0">
              <a:lnSpc>
                <a:spcPct val="90000"/>
              </a:lnSpc>
              <a:spcBef>
                <a:spcPts val="375"/>
              </a:spcBef>
              <a:spcAft>
                <a:spcPts val="0"/>
              </a:spcAft>
              <a:buClr>
                <a:srgbClr val="666666"/>
              </a:buClr>
              <a:buSzPts val="1700"/>
              <a:buFont typeface="Arial"/>
              <a:buChar char="•"/>
              <a:defRPr sz="1250" b="0" i="0" u="none" strike="noStrike" cap="none">
                <a:solidFill>
                  <a:srgbClr val="666666"/>
                </a:solidFill>
                <a:latin typeface="Arial"/>
                <a:ea typeface="Arial"/>
                <a:cs typeface="Arial"/>
                <a:sym typeface="Arial"/>
              </a:defRPr>
            </a:lvl7pPr>
            <a:lvl8pPr marL="3657600" marR="0" lvl="7" indent="-336550" algn="l" rtl="0">
              <a:lnSpc>
                <a:spcPct val="90000"/>
              </a:lnSpc>
              <a:spcBef>
                <a:spcPts val="375"/>
              </a:spcBef>
              <a:spcAft>
                <a:spcPts val="0"/>
              </a:spcAft>
              <a:buClr>
                <a:srgbClr val="666666"/>
              </a:buClr>
              <a:buSzPts val="1700"/>
              <a:buFont typeface="Arial"/>
              <a:buChar char="•"/>
              <a:defRPr sz="1250" b="0" i="0" u="none" strike="noStrike" cap="none">
                <a:solidFill>
                  <a:srgbClr val="666666"/>
                </a:solidFill>
                <a:latin typeface="Arial"/>
                <a:ea typeface="Arial"/>
                <a:cs typeface="Arial"/>
                <a:sym typeface="Arial"/>
              </a:defRPr>
            </a:lvl8pPr>
            <a:lvl9pPr marL="4114800" marR="0" lvl="8" indent="-336550" algn="l" rtl="0">
              <a:lnSpc>
                <a:spcPct val="90000"/>
              </a:lnSpc>
              <a:spcBef>
                <a:spcPts val="375"/>
              </a:spcBef>
              <a:spcAft>
                <a:spcPts val="0"/>
              </a:spcAft>
              <a:buClr>
                <a:srgbClr val="666666"/>
              </a:buClr>
              <a:buSzPts val="1700"/>
              <a:buFont typeface="Arial"/>
              <a:buChar char="•"/>
              <a:defRPr sz="1250" b="0" i="0" u="none" strike="noStrike" cap="none">
                <a:solidFill>
                  <a:srgbClr val="666666"/>
                </a:solidFill>
                <a:latin typeface="Arial"/>
                <a:ea typeface="Arial"/>
                <a:cs typeface="Arial"/>
                <a:sym typeface="Arial"/>
              </a:defRPr>
            </a:lvl9pPr>
          </a:lstStyle>
          <a:p>
            <a:pPr marL="179999" indent="-179999">
              <a:lnSpc>
                <a:spcPct val="100000"/>
              </a:lnSpc>
              <a:spcBef>
                <a:spcPts val="0"/>
              </a:spcBef>
              <a:buSzPts val="1600"/>
            </a:pPr>
            <a:r>
              <a:rPr lang="fi-FI" sz="1600" dirty="0" err="1">
                <a:latin typeface="Museo Sans 500" panose="02000000000000000000" pitchFamily="2" charset="77"/>
              </a:rPr>
              <a:t>Oocytes</a:t>
            </a:r>
            <a:r>
              <a:rPr lang="fi-FI" sz="1600" dirty="0">
                <a:latin typeface="Museo Sans 500" panose="02000000000000000000" pitchFamily="2" charset="77"/>
              </a:rPr>
              <a:t> (</a:t>
            </a:r>
            <a:r>
              <a:rPr lang="fi-FI" sz="1600" dirty="0" err="1">
                <a:latin typeface="Museo Sans 500" panose="02000000000000000000" pitchFamily="2" charset="77"/>
              </a:rPr>
              <a:t>eggcells</a:t>
            </a:r>
            <a:r>
              <a:rPr lang="fi-FI" sz="1600" dirty="0">
                <a:latin typeface="Museo Sans 500" panose="02000000000000000000" pitchFamily="2" charset="77"/>
              </a:rPr>
              <a:t>) and </a:t>
            </a:r>
            <a:r>
              <a:rPr lang="fi-FI" sz="1600" dirty="0" err="1">
                <a:latin typeface="Museo Sans 500" panose="02000000000000000000" pitchFamily="2" charset="77"/>
              </a:rPr>
              <a:t>embryos</a:t>
            </a:r>
            <a:r>
              <a:rPr lang="fi-FI" sz="1600" dirty="0">
                <a:latin typeface="Museo Sans 500" panose="02000000000000000000" pitchFamily="2" charset="77"/>
              </a:rPr>
              <a:t> </a:t>
            </a:r>
            <a:r>
              <a:rPr lang="fi-FI" sz="1600" dirty="0" err="1">
                <a:latin typeface="Museo Sans 500" panose="02000000000000000000" pitchFamily="2" charset="77"/>
              </a:rPr>
              <a:t>are</a:t>
            </a:r>
            <a:r>
              <a:rPr lang="fi-FI" sz="1600" dirty="0">
                <a:latin typeface="Museo Sans 500" panose="02000000000000000000" pitchFamily="2" charset="77"/>
              </a:rPr>
              <a:t> </a:t>
            </a:r>
            <a:r>
              <a:rPr lang="fi-FI" sz="1600" dirty="0" err="1">
                <a:latin typeface="Museo Sans 500" panose="02000000000000000000" pitchFamily="2" charset="77"/>
              </a:rPr>
              <a:t>very</a:t>
            </a:r>
            <a:r>
              <a:rPr lang="fi-FI" sz="1600" dirty="0">
                <a:latin typeface="Museo Sans 500" panose="02000000000000000000" pitchFamily="2" charset="77"/>
              </a:rPr>
              <a:t> </a:t>
            </a:r>
            <a:r>
              <a:rPr lang="fi-FI" sz="1600" dirty="0" err="1">
                <a:latin typeface="Museo Sans 500" panose="02000000000000000000" pitchFamily="2" charset="77"/>
              </a:rPr>
              <a:t>sensitive</a:t>
            </a:r>
            <a:r>
              <a:rPr lang="fi-FI" sz="1600" dirty="0">
                <a:latin typeface="Museo Sans 500" panose="02000000000000000000" pitchFamily="2" charset="77"/>
              </a:rPr>
              <a:t> to air </a:t>
            </a:r>
            <a:r>
              <a:rPr lang="fi-FI" sz="1600" dirty="0" err="1">
                <a:latin typeface="Museo Sans 500" panose="02000000000000000000" pitchFamily="2" charset="77"/>
              </a:rPr>
              <a:t>contamination</a:t>
            </a:r>
            <a:r>
              <a:rPr lang="fi-FI" sz="1600" dirty="0">
                <a:latin typeface="Museo Sans 500" panose="02000000000000000000" pitchFamily="2" charset="77"/>
              </a:rPr>
              <a:t> </a:t>
            </a:r>
            <a:r>
              <a:rPr lang="fi-FI" sz="1600" dirty="0" err="1">
                <a:latin typeface="Museo Sans 500" panose="02000000000000000000" pitchFamily="2" charset="77"/>
              </a:rPr>
              <a:t>before</a:t>
            </a:r>
            <a:r>
              <a:rPr lang="fi-FI" sz="1600" dirty="0">
                <a:latin typeface="Museo Sans 500" panose="02000000000000000000" pitchFamily="2" charset="77"/>
              </a:rPr>
              <a:t> </a:t>
            </a:r>
            <a:r>
              <a:rPr lang="fi-FI" sz="1600" dirty="0" err="1">
                <a:latin typeface="Museo Sans 500" panose="02000000000000000000" pitchFamily="2" charset="77"/>
              </a:rPr>
              <a:t>implantation</a:t>
            </a:r>
            <a:r>
              <a:rPr lang="fi-FI" sz="1600" dirty="0">
                <a:latin typeface="Museo Sans 500" panose="02000000000000000000" pitchFamily="2" charset="77"/>
              </a:rPr>
              <a:t>. </a:t>
            </a:r>
          </a:p>
          <a:p>
            <a:pPr marL="179999" indent="-179999">
              <a:lnSpc>
                <a:spcPct val="100000"/>
              </a:lnSpc>
              <a:spcBef>
                <a:spcPts val="0"/>
              </a:spcBef>
              <a:buSzPts val="1600"/>
            </a:pPr>
            <a:r>
              <a:rPr lang="fi-FI" sz="1600" dirty="0" err="1">
                <a:latin typeface="Museo Sans 500" panose="02000000000000000000" pitchFamily="2" charset="77"/>
              </a:rPr>
              <a:t>Genano</a:t>
            </a:r>
            <a:r>
              <a:rPr lang="fi-FI" sz="1600" dirty="0">
                <a:latin typeface="Museo Sans 500" panose="02000000000000000000" pitchFamily="2" charset="77"/>
              </a:rPr>
              <a:t> air </a:t>
            </a:r>
            <a:r>
              <a:rPr lang="fi-FI" sz="1600" dirty="0" err="1">
                <a:latin typeface="Museo Sans 500" panose="02000000000000000000" pitchFamily="2" charset="77"/>
              </a:rPr>
              <a:t>purifiers</a:t>
            </a:r>
            <a:r>
              <a:rPr lang="fi-FI" sz="1600" dirty="0">
                <a:latin typeface="Museo Sans 500" panose="02000000000000000000" pitchFamily="2" charset="77"/>
              </a:rPr>
              <a:t> </a:t>
            </a:r>
            <a:r>
              <a:rPr lang="fi-FI" sz="1600" dirty="0" err="1">
                <a:latin typeface="Museo Sans 500" panose="02000000000000000000" pitchFamily="2" charset="77"/>
              </a:rPr>
              <a:t>are</a:t>
            </a:r>
            <a:r>
              <a:rPr lang="fi-FI" sz="1600" dirty="0">
                <a:latin typeface="Museo Sans 500" panose="02000000000000000000" pitchFamily="2" charset="77"/>
              </a:rPr>
              <a:t> </a:t>
            </a:r>
            <a:r>
              <a:rPr lang="fi-FI" sz="1600" dirty="0" err="1">
                <a:latin typeface="Museo Sans 500" panose="02000000000000000000" pitchFamily="2" charset="77"/>
              </a:rPr>
              <a:t>used</a:t>
            </a:r>
            <a:r>
              <a:rPr lang="fi-FI" sz="1600" dirty="0">
                <a:latin typeface="Museo Sans 500" panose="02000000000000000000" pitchFamily="2" charset="77"/>
              </a:rPr>
              <a:t> to </a:t>
            </a:r>
            <a:r>
              <a:rPr lang="fi-FI" sz="1600" dirty="0" err="1">
                <a:latin typeface="Museo Sans 500" panose="02000000000000000000" pitchFamily="2" charset="77"/>
              </a:rPr>
              <a:t>further</a:t>
            </a:r>
            <a:r>
              <a:rPr lang="fi-FI" sz="1600" dirty="0">
                <a:latin typeface="Museo Sans 500" panose="02000000000000000000" pitchFamily="2" charset="77"/>
              </a:rPr>
              <a:t> </a:t>
            </a:r>
            <a:r>
              <a:rPr lang="fi-FI" sz="1600" dirty="0" err="1">
                <a:latin typeface="Museo Sans 500" panose="02000000000000000000" pitchFamily="2" charset="77"/>
              </a:rPr>
              <a:t>purify</a:t>
            </a:r>
            <a:r>
              <a:rPr lang="fi-FI" sz="1600" dirty="0">
                <a:latin typeface="Museo Sans 500" panose="02000000000000000000" pitchFamily="2" charset="77"/>
              </a:rPr>
              <a:t> HEPA-</a:t>
            </a:r>
            <a:r>
              <a:rPr lang="fi-FI" sz="1600" dirty="0" err="1">
                <a:latin typeface="Museo Sans 500" panose="02000000000000000000" pitchFamily="2" charset="77"/>
              </a:rPr>
              <a:t>filtered</a:t>
            </a:r>
            <a:r>
              <a:rPr lang="fi-FI" sz="1600" dirty="0">
                <a:latin typeface="Museo Sans 500" panose="02000000000000000000" pitchFamily="2" charset="77"/>
              </a:rPr>
              <a:t> air in </a:t>
            </a:r>
            <a:r>
              <a:rPr lang="fi-FI" sz="1600" dirty="0" err="1">
                <a:latin typeface="Museo Sans 500" panose="02000000000000000000" pitchFamily="2" charset="77"/>
              </a:rPr>
              <a:t>premises</a:t>
            </a:r>
            <a:r>
              <a:rPr lang="fi-FI" sz="1600" dirty="0">
                <a:latin typeface="Museo Sans 500" panose="02000000000000000000" pitchFamily="2" charset="77"/>
              </a:rPr>
              <a:t> </a:t>
            </a:r>
            <a:r>
              <a:rPr lang="fi-FI" sz="1600" dirty="0" err="1">
                <a:latin typeface="Museo Sans 500" panose="02000000000000000000" pitchFamily="2" charset="77"/>
              </a:rPr>
              <a:t>where</a:t>
            </a:r>
            <a:r>
              <a:rPr lang="fi-FI" sz="1600" dirty="0">
                <a:latin typeface="Museo Sans 500" panose="02000000000000000000" pitchFamily="2" charset="77"/>
              </a:rPr>
              <a:t> in </a:t>
            </a:r>
            <a:r>
              <a:rPr lang="fi-FI" sz="1600" dirty="0" err="1">
                <a:latin typeface="Museo Sans 500" panose="02000000000000000000" pitchFamily="2" charset="77"/>
              </a:rPr>
              <a:t>vitro</a:t>
            </a:r>
            <a:r>
              <a:rPr lang="fi-FI" sz="1600" dirty="0">
                <a:latin typeface="Museo Sans 500" panose="02000000000000000000" pitchFamily="2" charset="77"/>
              </a:rPr>
              <a:t> </a:t>
            </a:r>
            <a:r>
              <a:rPr lang="fi-FI" sz="1600" dirty="0" err="1">
                <a:latin typeface="Museo Sans 500" panose="02000000000000000000" pitchFamily="2" charset="77"/>
              </a:rPr>
              <a:t>fertilization</a:t>
            </a:r>
            <a:r>
              <a:rPr lang="fi-FI" sz="1600" dirty="0">
                <a:latin typeface="Museo Sans 500" panose="02000000000000000000" pitchFamily="2" charset="77"/>
              </a:rPr>
              <a:t> (IVF) is </a:t>
            </a:r>
            <a:r>
              <a:rPr lang="fi-FI" sz="1600" dirty="0" err="1">
                <a:latin typeface="Museo Sans 500" panose="02000000000000000000" pitchFamily="2" charset="77"/>
              </a:rPr>
              <a:t>carried</a:t>
            </a:r>
            <a:r>
              <a:rPr lang="fi-FI" sz="1600" dirty="0">
                <a:latin typeface="Museo Sans 500" panose="02000000000000000000" pitchFamily="2" charset="77"/>
              </a:rPr>
              <a:t> out. </a:t>
            </a:r>
          </a:p>
          <a:p>
            <a:pPr marL="179999" indent="-179999">
              <a:lnSpc>
                <a:spcPct val="100000"/>
              </a:lnSpc>
              <a:spcBef>
                <a:spcPts val="0"/>
              </a:spcBef>
              <a:buSzPts val="1600"/>
            </a:pPr>
            <a:r>
              <a:rPr lang="fi-FI" sz="1600" dirty="0" err="1">
                <a:latin typeface="Museo Sans 500" panose="02000000000000000000" pitchFamily="2" charset="77"/>
              </a:rPr>
              <a:t>Dr</a:t>
            </a:r>
            <a:r>
              <a:rPr lang="fi-FI" sz="1600" dirty="0">
                <a:latin typeface="Museo Sans 500" panose="02000000000000000000" pitchFamily="2" charset="77"/>
              </a:rPr>
              <a:t>. Tekin and </a:t>
            </a:r>
            <a:r>
              <a:rPr lang="fi-FI" sz="1600" dirty="0" err="1">
                <a:latin typeface="Museo Sans 500" panose="02000000000000000000" pitchFamily="2" charset="77"/>
              </a:rPr>
              <a:t>his</a:t>
            </a:r>
            <a:r>
              <a:rPr lang="fi-FI" sz="1600" dirty="0">
                <a:latin typeface="Museo Sans 500" panose="02000000000000000000" pitchFamily="2" charset="77"/>
              </a:rPr>
              <a:t> team </a:t>
            </a:r>
            <a:r>
              <a:rPr lang="fi-FI" sz="1600" dirty="0" err="1">
                <a:latin typeface="Museo Sans 500" panose="02000000000000000000" pitchFamily="2" charset="77"/>
              </a:rPr>
              <a:t>have</a:t>
            </a:r>
            <a:r>
              <a:rPr lang="fi-FI" sz="1600" dirty="0">
                <a:latin typeface="Museo Sans 500" panose="02000000000000000000" pitchFamily="2" charset="77"/>
              </a:rPr>
              <a:t> </a:t>
            </a:r>
            <a:r>
              <a:rPr lang="fi-FI" sz="1600" dirty="0" err="1">
                <a:latin typeface="Museo Sans 500" panose="02000000000000000000" pitchFamily="2" charset="77"/>
              </a:rPr>
              <a:t>helped</a:t>
            </a:r>
            <a:r>
              <a:rPr lang="fi-FI" sz="1600" dirty="0">
                <a:latin typeface="Museo Sans 500" panose="02000000000000000000" pitchFamily="2" charset="77"/>
              </a:rPr>
              <a:t> </a:t>
            </a:r>
            <a:r>
              <a:rPr lang="fi-FI" sz="1600" dirty="0" err="1">
                <a:latin typeface="Museo Sans 500" panose="02000000000000000000" pitchFamily="2" charset="77"/>
              </a:rPr>
              <a:t>over</a:t>
            </a:r>
            <a:r>
              <a:rPr lang="fi-FI" sz="1600" dirty="0">
                <a:latin typeface="Museo Sans 500" panose="02000000000000000000" pitchFamily="2" charset="77"/>
              </a:rPr>
              <a:t> 22 000 </a:t>
            </a:r>
            <a:r>
              <a:rPr lang="fi-FI" sz="1600" dirty="0" err="1">
                <a:latin typeface="Museo Sans 500" panose="02000000000000000000" pitchFamily="2" charset="77"/>
              </a:rPr>
              <a:t>families</a:t>
            </a:r>
            <a:r>
              <a:rPr lang="fi-FI" sz="1600" dirty="0">
                <a:latin typeface="Museo Sans 500" panose="02000000000000000000" pitchFamily="2" charset="77"/>
              </a:rPr>
              <a:t> </a:t>
            </a:r>
            <a:r>
              <a:rPr lang="fi-FI" sz="1600" dirty="0" err="1">
                <a:latin typeface="Museo Sans 500" panose="02000000000000000000" pitchFamily="2" charset="77"/>
              </a:rPr>
              <a:t>over</a:t>
            </a:r>
            <a:r>
              <a:rPr lang="fi-FI" sz="1600" dirty="0">
                <a:latin typeface="Museo Sans 500" panose="02000000000000000000" pitchFamily="2" charset="77"/>
              </a:rPr>
              <a:t> </a:t>
            </a:r>
            <a:r>
              <a:rPr lang="fi-FI" sz="1600" dirty="0" err="1">
                <a:latin typeface="Museo Sans 500" panose="02000000000000000000" pitchFamily="2" charset="77"/>
              </a:rPr>
              <a:t>the</a:t>
            </a:r>
            <a:r>
              <a:rPr lang="fi-FI" sz="1600" dirty="0">
                <a:latin typeface="Museo Sans 500" panose="02000000000000000000" pitchFamily="2" charset="77"/>
              </a:rPr>
              <a:t> </a:t>
            </a:r>
            <a:r>
              <a:rPr lang="fi-FI" sz="1600" dirty="0" err="1">
                <a:latin typeface="Museo Sans 500" panose="02000000000000000000" pitchFamily="2" charset="77"/>
              </a:rPr>
              <a:t>years</a:t>
            </a:r>
            <a:r>
              <a:rPr lang="fi-FI" sz="1600" dirty="0">
                <a:latin typeface="Museo Sans 500" panose="02000000000000000000" pitchFamily="2" charset="77"/>
              </a:rPr>
              <a:t>. </a:t>
            </a:r>
          </a:p>
        </p:txBody>
      </p:sp>
      <p:sp>
        <p:nvSpPr>
          <p:cNvPr id="8" name="Google Shape;102;gb13589b747_0_61">
            <a:extLst>
              <a:ext uri="{FF2B5EF4-FFF2-40B4-BE49-F238E27FC236}">
                <a16:creationId xmlns:a16="http://schemas.microsoft.com/office/drawing/2014/main" id="{2756417F-FECC-164B-B621-A50617B87AC6}"/>
              </a:ext>
            </a:extLst>
          </p:cNvPr>
          <p:cNvSpPr txBox="1">
            <a:spLocks/>
          </p:cNvSpPr>
          <p:nvPr/>
        </p:nvSpPr>
        <p:spPr>
          <a:xfrm>
            <a:off x="4784950" y="167338"/>
            <a:ext cx="4074900" cy="892200"/>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L="457200" marR="0" lvl="0" indent="-361950" algn="l" rtl="0">
              <a:lnSpc>
                <a:spcPct val="90000"/>
              </a:lnSpc>
              <a:spcBef>
                <a:spcPts val="750"/>
              </a:spcBef>
              <a:spcAft>
                <a:spcPts val="0"/>
              </a:spcAft>
              <a:buClr>
                <a:srgbClr val="70C2E2"/>
              </a:buClr>
              <a:buSzPts val="2100"/>
              <a:buFont typeface="Arial"/>
              <a:buNone/>
              <a:defRPr sz="2100" b="1" i="0" u="none" strike="noStrike" cap="none">
                <a:solidFill>
                  <a:srgbClr val="70C2E2"/>
                </a:solidFill>
                <a:latin typeface="Calibri"/>
                <a:ea typeface="Calibri"/>
                <a:cs typeface="Calibri"/>
                <a:sym typeface="Calibri"/>
              </a:defRPr>
            </a:lvl1pPr>
            <a:lvl2pPr marL="914400" marR="0" lvl="1" indent="-342900" algn="l" rtl="0">
              <a:lnSpc>
                <a:spcPct val="90000"/>
              </a:lnSpc>
              <a:spcBef>
                <a:spcPts val="375"/>
              </a:spcBef>
              <a:spcAft>
                <a:spcPts val="0"/>
              </a:spcAft>
              <a:buClr>
                <a:schemeClr val="dk1"/>
              </a:buClr>
              <a:buSzPts val="1800"/>
              <a:buFont typeface="Arial"/>
              <a:buNone/>
              <a:defRPr sz="1800" b="0" i="0" u="none" strike="noStrike" cap="none">
                <a:solidFill>
                  <a:schemeClr val="dk1"/>
                </a:solidFill>
                <a:latin typeface="Calibri"/>
                <a:ea typeface="Calibri"/>
                <a:cs typeface="Calibri"/>
                <a:sym typeface="Calibri"/>
              </a:defRPr>
            </a:lvl2pPr>
            <a:lvl3pPr marL="1371600" marR="0" lvl="2" indent="-323850" algn="l" rtl="0">
              <a:lnSpc>
                <a:spcPct val="90000"/>
              </a:lnSpc>
              <a:spcBef>
                <a:spcPts val="375"/>
              </a:spcBef>
              <a:spcAft>
                <a:spcPts val="0"/>
              </a:spcAft>
              <a:buClr>
                <a:schemeClr val="dk1"/>
              </a:buClr>
              <a:buSzPts val="1500"/>
              <a:buFont typeface="Arial"/>
              <a:buNone/>
              <a:defRPr sz="1500" b="0" i="0" u="none" strike="noStrike" cap="none">
                <a:solidFill>
                  <a:schemeClr val="dk1"/>
                </a:solidFill>
                <a:latin typeface="Calibri"/>
                <a:ea typeface="Calibri"/>
                <a:cs typeface="Calibri"/>
                <a:sym typeface="Calibri"/>
              </a:defRPr>
            </a:lvl3pPr>
            <a:lvl4pPr marL="1828800" marR="0" lvl="3" indent="-314325" algn="l" rtl="0">
              <a:lnSpc>
                <a:spcPct val="90000"/>
              </a:lnSpc>
              <a:spcBef>
                <a:spcPts val="375"/>
              </a:spcBef>
              <a:spcAft>
                <a:spcPts val="0"/>
              </a:spcAft>
              <a:buClr>
                <a:schemeClr val="dk1"/>
              </a:buClr>
              <a:buSzPts val="1350"/>
              <a:buFont typeface="Arial"/>
              <a:buNone/>
              <a:defRPr sz="1350" b="0" i="0" u="none" strike="noStrike" cap="none">
                <a:solidFill>
                  <a:schemeClr val="dk1"/>
                </a:solidFill>
                <a:latin typeface="Calibri"/>
                <a:ea typeface="Calibri"/>
                <a:cs typeface="Calibri"/>
                <a:sym typeface="Calibri"/>
              </a:defRPr>
            </a:lvl4pPr>
            <a:lvl5pPr marL="2286000" marR="0" lvl="4" indent="-314325" algn="l" rtl="0">
              <a:lnSpc>
                <a:spcPct val="90000"/>
              </a:lnSpc>
              <a:spcBef>
                <a:spcPts val="375"/>
              </a:spcBef>
              <a:spcAft>
                <a:spcPts val="0"/>
              </a:spcAft>
              <a:buClr>
                <a:schemeClr val="dk1"/>
              </a:buClr>
              <a:buSzPts val="1350"/>
              <a:buFont typeface="Arial"/>
              <a:buNone/>
              <a:defRPr sz="1350" b="0" i="0" u="none" strike="noStrike" cap="none">
                <a:solidFill>
                  <a:schemeClr val="dk1"/>
                </a:solidFill>
                <a:latin typeface="Calibri"/>
                <a:ea typeface="Calibri"/>
                <a:cs typeface="Calibri"/>
                <a:sym typeface="Calibri"/>
              </a:defRPr>
            </a:lvl5pPr>
            <a:lvl6pPr marL="2743200" marR="0" lvl="5" indent="-314325" algn="l" rtl="0">
              <a:lnSpc>
                <a:spcPct val="90000"/>
              </a:lnSpc>
              <a:spcBef>
                <a:spcPts val="375"/>
              </a:spcBef>
              <a:spcAft>
                <a:spcPts val="0"/>
              </a:spcAft>
              <a:buClr>
                <a:schemeClr val="dk1"/>
              </a:buClr>
              <a:buSzPts val="1350"/>
              <a:buFont typeface="Arial"/>
              <a:buNone/>
              <a:defRPr sz="1350" b="0" i="0" u="none" strike="noStrike" cap="none">
                <a:solidFill>
                  <a:schemeClr val="dk1"/>
                </a:solidFill>
                <a:latin typeface="Calibri"/>
                <a:ea typeface="Calibri"/>
                <a:cs typeface="Calibri"/>
                <a:sym typeface="Calibri"/>
              </a:defRPr>
            </a:lvl6pPr>
            <a:lvl7pPr marL="3200400" marR="0" lvl="6" indent="-314325" algn="l" rtl="0">
              <a:lnSpc>
                <a:spcPct val="90000"/>
              </a:lnSpc>
              <a:spcBef>
                <a:spcPts val="375"/>
              </a:spcBef>
              <a:spcAft>
                <a:spcPts val="0"/>
              </a:spcAft>
              <a:buClr>
                <a:schemeClr val="dk1"/>
              </a:buClr>
              <a:buSzPts val="1350"/>
              <a:buFont typeface="Arial"/>
              <a:buNone/>
              <a:defRPr sz="1350" b="0" i="0" u="none" strike="noStrike" cap="none">
                <a:solidFill>
                  <a:schemeClr val="dk1"/>
                </a:solidFill>
                <a:latin typeface="Calibri"/>
                <a:ea typeface="Calibri"/>
                <a:cs typeface="Calibri"/>
                <a:sym typeface="Calibri"/>
              </a:defRPr>
            </a:lvl7pPr>
            <a:lvl8pPr marL="3657600" marR="0" lvl="7" indent="-314325" algn="l" rtl="0">
              <a:lnSpc>
                <a:spcPct val="90000"/>
              </a:lnSpc>
              <a:spcBef>
                <a:spcPts val="375"/>
              </a:spcBef>
              <a:spcAft>
                <a:spcPts val="0"/>
              </a:spcAft>
              <a:buClr>
                <a:schemeClr val="dk1"/>
              </a:buClr>
              <a:buSzPts val="1350"/>
              <a:buFont typeface="Arial"/>
              <a:buNone/>
              <a:defRPr sz="1350" b="0" i="0" u="none" strike="noStrike" cap="none">
                <a:solidFill>
                  <a:schemeClr val="dk1"/>
                </a:solidFill>
                <a:latin typeface="Calibri"/>
                <a:ea typeface="Calibri"/>
                <a:cs typeface="Calibri"/>
                <a:sym typeface="Calibri"/>
              </a:defRPr>
            </a:lvl8pPr>
            <a:lvl9pPr marL="4114800" marR="0" lvl="8" indent="-314325" algn="l" rtl="0">
              <a:lnSpc>
                <a:spcPct val="90000"/>
              </a:lnSpc>
              <a:spcBef>
                <a:spcPts val="375"/>
              </a:spcBef>
              <a:spcAft>
                <a:spcPts val="0"/>
              </a:spcAft>
              <a:buClr>
                <a:schemeClr val="dk1"/>
              </a:buClr>
              <a:buSzPts val="1350"/>
              <a:buFont typeface="Arial"/>
              <a:buNone/>
              <a:defRPr sz="1350" b="0" i="0" u="none" strike="noStrike" cap="none">
                <a:solidFill>
                  <a:schemeClr val="dk1"/>
                </a:solidFill>
                <a:latin typeface="Calibri"/>
                <a:ea typeface="Calibri"/>
                <a:cs typeface="Calibri"/>
                <a:sym typeface="Calibri"/>
              </a:defRPr>
            </a:lvl9pPr>
          </a:lstStyle>
          <a:p>
            <a:pPr marL="0" indent="0"/>
            <a:r>
              <a:rPr lang="fi-FI" dirty="0" err="1">
                <a:latin typeface="Museo Sans 500" panose="02000000000000000000" pitchFamily="2" charset="77"/>
              </a:rPr>
              <a:t>Making</a:t>
            </a:r>
            <a:r>
              <a:rPr lang="fi-FI" dirty="0">
                <a:latin typeface="Museo Sans 500" panose="02000000000000000000" pitchFamily="2" charset="77"/>
              </a:rPr>
              <a:t> </a:t>
            </a:r>
            <a:r>
              <a:rPr lang="fi-FI" dirty="0" err="1">
                <a:latin typeface="Museo Sans 500" panose="02000000000000000000" pitchFamily="2" charset="77"/>
              </a:rPr>
              <a:t>dreams</a:t>
            </a:r>
            <a:r>
              <a:rPr lang="fi-FI" dirty="0">
                <a:latin typeface="Museo Sans 500" panose="02000000000000000000" pitchFamily="2" charset="77"/>
              </a:rPr>
              <a:t> </a:t>
            </a:r>
            <a:r>
              <a:rPr lang="fi-FI" dirty="0" err="1">
                <a:latin typeface="Museo Sans 500" panose="02000000000000000000" pitchFamily="2" charset="77"/>
              </a:rPr>
              <a:t>come</a:t>
            </a:r>
            <a:r>
              <a:rPr lang="fi-FI" dirty="0">
                <a:latin typeface="Museo Sans 500" panose="02000000000000000000" pitchFamily="2" charset="77"/>
              </a:rPr>
              <a:t> </a:t>
            </a:r>
            <a:r>
              <a:rPr lang="fi-FI" dirty="0" err="1">
                <a:latin typeface="Museo Sans 500" panose="02000000000000000000" pitchFamily="2" charset="77"/>
              </a:rPr>
              <a:t>true</a:t>
            </a:r>
            <a:r>
              <a:rPr lang="fi-FI" dirty="0">
                <a:latin typeface="Museo Sans 500" panose="02000000000000000000" pitchFamily="2" charset="77"/>
              </a:rPr>
              <a:t> in a top-</a:t>
            </a:r>
            <a:r>
              <a:rPr lang="fi-FI" dirty="0" err="1">
                <a:latin typeface="Museo Sans 500" panose="02000000000000000000" pitchFamily="2" charset="77"/>
              </a:rPr>
              <a:t>class</a:t>
            </a:r>
            <a:r>
              <a:rPr lang="fi-FI" dirty="0">
                <a:latin typeface="Museo Sans 500" panose="02000000000000000000" pitchFamily="2" charset="77"/>
              </a:rPr>
              <a:t> </a:t>
            </a:r>
            <a:r>
              <a:rPr lang="fi-FI" dirty="0" err="1">
                <a:latin typeface="Museo Sans 500" panose="02000000000000000000" pitchFamily="2" charset="77"/>
              </a:rPr>
              <a:t>fertility</a:t>
            </a:r>
            <a:r>
              <a:rPr lang="fi-FI" dirty="0">
                <a:latin typeface="Museo Sans 500" panose="02000000000000000000" pitchFamily="2" charset="77"/>
              </a:rPr>
              <a:t> </a:t>
            </a:r>
            <a:r>
              <a:rPr lang="fi-FI" dirty="0" err="1">
                <a:latin typeface="Museo Sans 500" panose="02000000000000000000" pitchFamily="2" charset="77"/>
              </a:rPr>
              <a:t>clinic</a:t>
            </a:r>
            <a:r>
              <a:rPr lang="fi-FI" dirty="0">
                <a:latin typeface="Museo Sans 500" panose="02000000000000000000" pitchFamily="2" charset="77"/>
              </a:rPr>
              <a:t> </a:t>
            </a:r>
          </a:p>
        </p:txBody>
      </p:sp>
    </p:spTree>
    <p:extLst>
      <p:ext uri="{BB962C8B-B14F-4D97-AF65-F5344CB8AC3E}">
        <p14:creationId xmlns:p14="http://schemas.microsoft.com/office/powerpoint/2010/main" val="186643623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Google Shape;87;gb0da4f9fba_0_2">
            <a:extLst>
              <a:ext uri="{FF2B5EF4-FFF2-40B4-BE49-F238E27FC236}">
                <a16:creationId xmlns:a16="http://schemas.microsoft.com/office/drawing/2014/main" id="{7CC4EE0C-B262-4541-92E9-8ED4A4E72313}"/>
              </a:ext>
            </a:extLst>
          </p:cNvPr>
          <p:cNvSpPr txBox="1">
            <a:spLocks/>
          </p:cNvSpPr>
          <p:nvPr/>
        </p:nvSpPr>
        <p:spPr>
          <a:xfrm>
            <a:off x="443955" y="168709"/>
            <a:ext cx="7620181" cy="892200"/>
          </a:xfrm>
          <a:prstGeom prst="rect">
            <a:avLst/>
          </a:prstGeom>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spcBef>
                <a:spcPts val="750"/>
              </a:spcBef>
            </a:pPr>
            <a:r>
              <a:rPr lang="fi-FI" sz="2400" b="1" dirty="0" err="1">
                <a:solidFill>
                  <a:srgbClr val="70C2E2"/>
                </a:solidFill>
                <a:latin typeface="Museo Sans 500" panose="02000000000000000000" pitchFamily="2" charset="77"/>
                <a:cs typeface="Calibri"/>
                <a:sym typeface="Calibri"/>
              </a:rPr>
              <a:t>Some</a:t>
            </a:r>
            <a:r>
              <a:rPr lang="fi-FI" sz="2400" b="1" dirty="0">
                <a:solidFill>
                  <a:srgbClr val="70C2E2"/>
                </a:solidFill>
                <a:latin typeface="Museo Sans 500" panose="02000000000000000000" pitchFamily="2" charset="77"/>
                <a:cs typeface="Calibri"/>
                <a:sym typeface="Calibri"/>
              </a:rPr>
              <a:t> COVID-19 </a:t>
            </a:r>
            <a:r>
              <a:rPr lang="fi-FI" sz="2400" b="1" dirty="0" err="1">
                <a:solidFill>
                  <a:srgbClr val="70C2E2"/>
                </a:solidFill>
                <a:latin typeface="Museo Sans 500" panose="02000000000000000000" pitchFamily="2" charset="77"/>
                <a:cs typeface="Calibri"/>
                <a:sym typeface="Calibri"/>
              </a:rPr>
              <a:t>Hospital</a:t>
            </a:r>
            <a:r>
              <a:rPr lang="fi-FI" sz="2400" b="1" dirty="0">
                <a:solidFill>
                  <a:srgbClr val="70C2E2"/>
                </a:solidFill>
                <a:latin typeface="Museo Sans 500" panose="02000000000000000000" pitchFamily="2" charset="77"/>
                <a:cs typeface="Calibri"/>
                <a:sym typeface="Calibri"/>
              </a:rPr>
              <a:t> </a:t>
            </a:r>
            <a:r>
              <a:rPr lang="fi-FI" sz="2400" b="1" dirty="0" err="1">
                <a:solidFill>
                  <a:srgbClr val="70C2E2"/>
                </a:solidFill>
                <a:latin typeface="Museo Sans 500" panose="02000000000000000000" pitchFamily="2" charset="77"/>
                <a:cs typeface="Calibri"/>
                <a:sym typeface="Calibri"/>
              </a:rPr>
              <a:t>References</a:t>
            </a:r>
            <a:endParaRPr lang="fi-FI" sz="2400" b="1" dirty="0">
              <a:solidFill>
                <a:srgbClr val="70C2E2"/>
              </a:solidFill>
              <a:latin typeface="Museo Sans 500" panose="02000000000000000000" pitchFamily="2" charset="77"/>
              <a:cs typeface="Calibri"/>
              <a:sym typeface="Calibri"/>
            </a:endParaRPr>
          </a:p>
        </p:txBody>
      </p:sp>
      <p:sp>
        <p:nvSpPr>
          <p:cNvPr id="7" name="Google Shape;86;gb0da4f9fba_0_2">
            <a:extLst>
              <a:ext uri="{FF2B5EF4-FFF2-40B4-BE49-F238E27FC236}">
                <a16:creationId xmlns:a16="http://schemas.microsoft.com/office/drawing/2014/main" id="{96255518-46BB-1744-83A8-78244035D86F}"/>
              </a:ext>
            </a:extLst>
          </p:cNvPr>
          <p:cNvSpPr txBox="1">
            <a:spLocks noGrp="1"/>
          </p:cNvSpPr>
          <p:nvPr>
            <p:ph type="body" idx="1"/>
          </p:nvPr>
        </p:nvSpPr>
        <p:spPr>
          <a:xfrm>
            <a:off x="165285" y="845417"/>
            <a:ext cx="2339376" cy="4222972"/>
          </a:xfrm>
          <a:prstGeom prst="rect">
            <a:avLst/>
          </a:prstGeom>
        </p:spPr>
        <p:txBody>
          <a:bodyPr spcFirstLastPara="1" wrap="square" lIns="91425" tIns="45700" rIns="91425" bIns="45700" anchor="t" anchorCtr="0">
            <a:noAutofit/>
          </a:bodyPr>
          <a:lstStyle/>
          <a:p>
            <a:pPr marL="114300" indent="0" fontAlgn="base">
              <a:lnSpc>
                <a:spcPct val="100000"/>
              </a:lnSpc>
              <a:buNone/>
            </a:pPr>
            <a:r>
              <a:rPr lang="fi-FI" sz="800" dirty="0">
                <a:latin typeface="Museo Sans 500" panose="02000000000000000000" pitchFamily="2" charset="77"/>
              </a:rPr>
              <a:t>BELGIUM</a:t>
            </a:r>
          </a:p>
          <a:p>
            <a:pPr marL="114300" indent="0" fontAlgn="base">
              <a:lnSpc>
                <a:spcPct val="100000"/>
              </a:lnSpc>
              <a:buNone/>
            </a:pPr>
            <a:r>
              <a:rPr lang="fi-FI" sz="800" dirty="0" err="1">
                <a:latin typeface="Museo Sans 500" panose="02000000000000000000" pitchFamily="2" charset="77"/>
              </a:rPr>
              <a:t>Hopital</a:t>
            </a:r>
            <a:r>
              <a:rPr lang="fi-FI" sz="800" dirty="0">
                <a:latin typeface="Museo Sans 500" panose="02000000000000000000" pitchFamily="2" charset="77"/>
              </a:rPr>
              <a:t> Marie Curie, </a:t>
            </a:r>
            <a:r>
              <a:rPr lang="fi-FI" sz="800" dirty="0" err="1">
                <a:latin typeface="Museo Sans 500" panose="02000000000000000000" pitchFamily="2" charset="77"/>
              </a:rPr>
              <a:t>University</a:t>
            </a:r>
            <a:r>
              <a:rPr lang="fi-FI" sz="800" dirty="0">
                <a:latin typeface="Museo Sans 500" panose="02000000000000000000" pitchFamily="2" charset="77"/>
              </a:rPr>
              <a:t> </a:t>
            </a:r>
            <a:r>
              <a:rPr lang="fi-FI" sz="800" dirty="0" err="1">
                <a:latin typeface="Museo Sans 500" panose="02000000000000000000" pitchFamily="2" charset="77"/>
              </a:rPr>
              <a:t>Hospital</a:t>
            </a:r>
            <a:r>
              <a:rPr lang="fi-FI" sz="800" dirty="0">
                <a:latin typeface="Museo Sans 500" panose="02000000000000000000" pitchFamily="2" charset="77"/>
              </a:rPr>
              <a:t> </a:t>
            </a:r>
            <a:r>
              <a:rPr lang="fi-FI" sz="800" dirty="0" err="1">
                <a:latin typeface="Museo Sans 500" panose="02000000000000000000" pitchFamily="2" charset="77"/>
              </a:rPr>
              <a:t>Mons</a:t>
            </a:r>
            <a:r>
              <a:rPr lang="fi-FI" sz="800" dirty="0">
                <a:latin typeface="Museo Sans 500" panose="02000000000000000000" pitchFamily="2" charset="77"/>
              </a:rPr>
              <a:t>, </a:t>
            </a:r>
            <a:r>
              <a:rPr lang="fi-FI" sz="800" dirty="0" err="1">
                <a:latin typeface="Museo Sans 500" panose="02000000000000000000" pitchFamily="2" charset="77"/>
              </a:rPr>
              <a:t>Hopital</a:t>
            </a:r>
            <a:r>
              <a:rPr lang="fi-FI" sz="800" dirty="0">
                <a:latin typeface="Museo Sans 500" panose="02000000000000000000" pitchFamily="2" charset="77"/>
              </a:rPr>
              <a:t> </a:t>
            </a:r>
            <a:r>
              <a:rPr lang="fi-FI" sz="800" dirty="0" err="1">
                <a:latin typeface="Museo Sans 500" panose="02000000000000000000" pitchFamily="2" charset="77"/>
              </a:rPr>
              <a:t>d’Hornu</a:t>
            </a:r>
            <a:r>
              <a:rPr lang="fi-FI" sz="800" dirty="0">
                <a:latin typeface="Museo Sans 500" panose="02000000000000000000" pitchFamily="2" charset="77"/>
              </a:rPr>
              <a:t> </a:t>
            </a:r>
            <a:r>
              <a:rPr lang="fi-FI" sz="800" dirty="0" err="1">
                <a:latin typeface="Museo Sans 500" panose="02000000000000000000" pitchFamily="2" charset="77"/>
              </a:rPr>
              <a:t>Hornu</a:t>
            </a:r>
            <a:r>
              <a:rPr lang="fi-FI" sz="800" dirty="0">
                <a:latin typeface="Museo Sans 500" panose="02000000000000000000" pitchFamily="2" charset="77"/>
              </a:rPr>
              <a:t>,  CHU </a:t>
            </a:r>
            <a:r>
              <a:rPr lang="fi-FI" sz="800" dirty="0" err="1">
                <a:latin typeface="Museo Sans 500" panose="02000000000000000000" pitchFamily="2" charset="77"/>
              </a:rPr>
              <a:t>Liège</a:t>
            </a:r>
            <a:r>
              <a:rPr lang="fi-FI" sz="800" dirty="0">
                <a:latin typeface="Museo Sans 500" panose="02000000000000000000" pitchFamily="2" charset="77"/>
              </a:rPr>
              <a:t>,   </a:t>
            </a:r>
            <a:r>
              <a:rPr lang="fi-FI" sz="800" dirty="0" err="1">
                <a:latin typeface="Museo Sans 500" panose="02000000000000000000" pitchFamily="2" charset="77"/>
              </a:rPr>
              <a:t>Clique</a:t>
            </a:r>
            <a:r>
              <a:rPr lang="fi-FI" sz="800" dirty="0">
                <a:latin typeface="Museo Sans 500" panose="02000000000000000000" pitchFamily="2" charset="77"/>
              </a:rPr>
              <a:t> A </a:t>
            </a:r>
            <a:r>
              <a:rPr lang="fi-FI" sz="800" dirty="0" err="1">
                <a:latin typeface="Museo Sans 500" panose="02000000000000000000" pitchFamily="2" charset="77"/>
              </a:rPr>
              <a:t>Renard</a:t>
            </a:r>
            <a:r>
              <a:rPr lang="fi-FI" sz="800" dirty="0">
                <a:latin typeface="Museo Sans 500" panose="02000000000000000000" pitchFamily="2" charset="77"/>
              </a:rPr>
              <a:t>, </a:t>
            </a:r>
            <a:r>
              <a:rPr lang="fi-FI" sz="800" dirty="0" err="1">
                <a:latin typeface="Museo Sans 500" panose="02000000000000000000" pitchFamily="2" charset="77"/>
              </a:rPr>
              <a:t>Herstal</a:t>
            </a:r>
            <a:r>
              <a:rPr lang="fi-FI" sz="800" dirty="0">
                <a:latin typeface="Museo Sans 500" panose="02000000000000000000" pitchFamily="2" charset="77"/>
              </a:rPr>
              <a:t>, </a:t>
            </a:r>
            <a:r>
              <a:rPr lang="fi-FI" sz="800" dirty="0" err="1">
                <a:latin typeface="Museo Sans 500" panose="02000000000000000000" pitchFamily="2" charset="77"/>
              </a:rPr>
              <a:t>University</a:t>
            </a:r>
            <a:r>
              <a:rPr lang="fi-FI" sz="800" dirty="0">
                <a:latin typeface="Museo Sans 500" panose="02000000000000000000" pitchFamily="2" charset="77"/>
              </a:rPr>
              <a:t> </a:t>
            </a:r>
            <a:r>
              <a:rPr lang="fi-FI" sz="800" dirty="0" err="1">
                <a:latin typeface="Museo Sans 500" panose="02000000000000000000" pitchFamily="2" charset="77"/>
              </a:rPr>
              <a:t>Hospital</a:t>
            </a:r>
            <a:r>
              <a:rPr lang="fi-FI" sz="800" dirty="0">
                <a:latin typeface="Museo Sans 500" panose="02000000000000000000" pitchFamily="2" charset="77"/>
              </a:rPr>
              <a:t> </a:t>
            </a:r>
            <a:r>
              <a:rPr lang="fi-FI" sz="800" dirty="0" err="1">
                <a:latin typeface="Museo Sans 500" panose="02000000000000000000" pitchFamily="2" charset="77"/>
              </a:rPr>
              <a:t>Jette</a:t>
            </a:r>
            <a:r>
              <a:rPr lang="fi-FI" sz="800" dirty="0">
                <a:latin typeface="Museo Sans 500" panose="02000000000000000000" pitchFamily="2" charset="77"/>
              </a:rPr>
              <a:t>, </a:t>
            </a:r>
            <a:r>
              <a:rPr lang="fi-FI" sz="800" dirty="0" err="1">
                <a:latin typeface="Museo Sans 500" panose="02000000000000000000" pitchFamily="2" charset="77"/>
              </a:rPr>
              <a:t>Hospital</a:t>
            </a:r>
            <a:r>
              <a:rPr lang="fi-FI" sz="800" dirty="0">
                <a:latin typeface="Museo Sans 500" panose="02000000000000000000" pitchFamily="2" charset="77"/>
              </a:rPr>
              <a:t> </a:t>
            </a:r>
            <a:r>
              <a:rPr lang="fi-FI" sz="800" dirty="0" err="1">
                <a:latin typeface="Museo Sans 500" panose="02000000000000000000" pitchFamily="2" charset="77"/>
              </a:rPr>
              <a:t>Damiaan</a:t>
            </a:r>
            <a:r>
              <a:rPr lang="fi-FI" sz="800" dirty="0">
                <a:latin typeface="Museo Sans 500" panose="02000000000000000000" pitchFamily="2" charset="77"/>
              </a:rPr>
              <a:t>, </a:t>
            </a:r>
            <a:r>
              <a:rPr lang="fi-FI" sz="800" dirty="0" err="1">
                <a:latin typeface="Museo Sans 500" panose="02000000000000000000" pitchFamily="2" charset="77"/>
              </a:rPr>
              <a:t>Ostend</a:t>
            </a:r>
            <a:r>
              <a:rPr lang="fi-FI" sz="800" dirty="0">
                <a:latin typeface="Museo Sans 500" panose="02000000000000000000" pitchFamily="2" charset="77"/>
              </a:rPr>
              <a:t>, </a:t>
            </a:r>
            <a:r>
              <a:rPr lang="fi-FI" sz="800" dirty="0" err="1">
                <a:latin typeface="Museo Sans 500" panose="02000000000000000000" pitchFamily="2" charset="77"/>
              </a:rPr>
              <a:t>Hospital</a:t>
            </a:r>
            <a:r>
              <a:rPr lang="fi-FI" sz="800" dirty="0">
                <a:latin typeface="Museo Sans 500" panose="02000000000000000000" pitchFamily="2" charset="77"/>
              </a:rPr>
              <a:t>, </a:t>
            </a:r>
            <a:r>
              <a:rPr lang="fi-FI" sz="800" dirty="0" err="1">
                <a:latin typeface="Museo Sans 500" panose="02000000000000000000" pitchFamily="2" charset="77"/>
              </a:rPr>
              <a:t>Rivierenland</a:t>
            </a:r>
            <a:r>
              <a:rPr lang="fi-FI" sz="800" dirty="0">
                <a:latin typeface="Museo Sans 500" panose="02000000000000000000" pitchFamily="2" charset="77"/>
              </a:rPr>
              <a:t>, </a:t>
            </a:r>
            <a:r>
              <a:rPr lang="fi-FI" sz="800" dirty="0" err="1">
                <a:latin typeface="Museo Sans 500" panose="02000000000000000000" pitchFamily="2" charset="77"/>
              </a:rPr>
              <a:t>Hospital</a:t>
            </a:r>
            <a:r>
              <a:rPr lang="fi-FI" sz="800" dirty="0">
                <a:latin typeface="Museo Sans 500" panose="02000000000000000000" pitchFamily="2" charset="77"/>
              </a:rPr>
              <a:t> St </a:t>
            </a:r>
            <a:r>
              <a:rPr lang="fi-FI" sz="800" dirty="0" err="1">
                <a:latin typeface="Museo Sans 500" panose="02000000000000000000" pitchFamily="2" charset="77"/>
              </a:rPr>
              <a:t>Andries</a:t>
            </a:r>
            <a:r>
              <a:rPr lang="fi-FI" sz="800" dirty="0">
                <a:latin typeface="Museo Sans 500" panose="02000000000000000000" pitchFamily="2" charset="77"/>
              </a:rPr>
              <a:t>, </a:t>
            </a:r>
            <a:r>
              <a:rPr lang="fi-FI" sz="800" dirty="0" err="1">
                <a:latin typeface="Museo Sans 500" panose="02000000000000000000" pitchFamily="2" charset="77"/>
              </a:rPr>
              <a:t>Hospital</a:t>
            </a:r>
            <a:r>
              <a:rPr lang="fi-FI" sz="800" dirty="0">
                <a:latin typeface="Museo Sans 500" panose="02000000000000000000" pitchFamily="2" charset="77"/>
              </a:rPr>
              <a:t> CSF </a:t>
            </a:r>
            <a:r>
              <a:rPr lang="fi-FI" sz="800" dirty="0" err="1">
                <a:latin typeface="Museo Sans 500" panose="02000000000000000000" pitchFamily="2" charset="77"/>
              </a:rPr>
              <a:t>Chimay</a:t>
            </a:r>
            <a:endParaRPr lang="fi-FI" sz="800" dirty="0">
              <a:latin typeface="Museo Sans 500" panose="02000000000000000000" pitchFamily="2" charset="77"/>
            </a:endParaRPr>
          </a:p>
          <a:p>
            <a:pPr marL="114300" indent="0" fontAlgn="base">
              <a:lnSpc>
                <a:spcPct val="100000"/>
              </a:lnSpc>
              <a:buNone/>
            </a:pPr>
            <a:r>
              <a:rPr lang="fi-FI" sz="800" dirty="0">
                <a:latin typeface="Museo Sans 500" panose="02000000000000000000" pitchFamily="2" charset="77"/>
              </a:rPr>
              <a:t>ITALY</a:t>
            </a:r>
          </a:p>
          <a:p>
            <a:pPr marL="114300" indent="0" fontAlgn="base">
              <a:lnSpc>
                <a:spcPct val="100000"/>
              </a:lnSpc>
              <a:buNone/>
            </a:pPr>
            <a:r>
              <a:rPr lang="fi-FI" sz="800" dirty="0" err="1">
                <a:latin typeface="Museo Sans 500" panose="02000000000000000000" pitchFamily="2" charset="77"/>
              </a:rPr>
              <a:t>Ospedale</a:t>
            </a:r>
            <a:r>
              <a:rPr lang="fi-FI" sz="800" dirty="0">
                <a:latin typeface="Museo Sans 500" panose="02000000000000000000" pitchFamily="2" charset="77"/>
              </a:rPr>
              <a:t> San </a:t>
            </a:r>
            <a:r>
              <a:rPr lang="fi-FI" sz="800" dirty="0" err="1">
                <a:latin typeface="Museo Sans 500" panose="02000000000000000000" pitchFamily="2" charset="77"/>
              </a:rPr>
              <a:t>Raffaele</a:t>
            </a:r>
            <a:r>
              <a:rPr lang="fi-FI" sz="800" dirty="0">
                <a:latin typeface="Museo Sans 500" panose="02000000000000000000" pitchFamily="2" charset="77"/>
              </a:rPr>
              <a:t> di Milano </a:t>
            </a:r>
            <a:r>
              <a:rPr lang="fi-FI" sz="800" dirty="0" err="1">
                <a:latin typeface="Museo Sans 500" panose="02000000000000000000" pitchFamily="2" charset="77"/>
              </a:rPr>
              <a:t>gruppo</a:t>
            </a:r>
            <a:r>
              <a:rPr lang="fi-FI" sz="800" dirty="0">
                <a:latin typeface="Museo Sans 500" panose="02000000000000000000" pitchFamily="2" charset="77"/>
              </a:rPr>
              <a:t> San </a:t>
            </a:r>
            <a:r>
              <a:rPr lang="fi-FI" sz="800" dirty="0" err="1">
                <a:latin typeface="Museo Sans 500" panose="02000000000000000000" pitchFamily="2" charset="77"/>
              </a:rPr>
              <a:t>Donato</a:t>
            </a:r>
            <a:r>
              <a:rPr lang="fi-FI" sz="800" dirty="0">
                <a:latin typeface="Museo Sans 500" panose="02000000000000000000" pitchFamily="2" charset="77"/>
              </a:rPr>
              <a:t>, </a:t>
            </a:r>
            <a:r>
              <a:rPr lang="fi-FI" sz="800" dirty="0" err="1">
                <a:latin typeface="Museo Sans 500" panose="02000000000000000000" pitchFamily="2" charset="77"/>
              </a:rPr>
              <a:t>Italy</a:t>
            </a:r>
            <a:r>
              <a:rPr lang="fi-FI" sz="800" dirty="0">
                <a:latin typeface="Museo Sans 500" panose="02000000000000000000" pitchFamily="2" charset="77"/>
              </a:rPr>
              <a:t>, ASL </a:t>
            </a:r>
            <a:r>
              <a:rPr lang="fi-FI" sz="800" dirty="0" err="1">
                <a:latin typeface="Museo Sans 500" panose="02000000000000000000" pitchFamily="2" charset="77"/>
              </a:rPr>
              <a:t>Lecce</a:t>
            </a:r>
            <a:r>
              <a:rPr lang="fi-FI" sz="800" dirty="0">
                <a:latin typeface="Museo Sans 500" panose="02000000000000000000" pitchFamily="2" charset="77"/>
              </a:rPr>
              <a:t>, AUSL </a:t>
            </a:r>
            <a:r>
              <a:rPr lang="fi-FI" sz="800" dirty="0" err="1">
                <a:latin typeface="Museo Sans 500" panose="02000000000000000000" pitchFamily="2" charset="77"/>
              </a:rPr>
              <a:t>Val</a:t>
            </a:r>
            <a:r>
              <a:rPr lang="fi-FI" sz="800" dirty="0">
                <a:latin typeface="Museo Sans 500" panose="02000000000000000000" pitchFamily="2" charset="77"/>
              </a:rPr>
              <a:t> </a:t>
            </a:r>
            <a:r>
              <a:rPr lang="fi-FI" sz="800" dirty="0" err="1">
                <a:latin typeface="Museo Sans 500" panose="02000000000000000000" pitchFamily="2" charset="77"/>
              </a:rPr>
              <a:t>D’Aosta</a:t>
            </a:r>
            <a:r>
              <a:rPr lang="fi-FI" sz="800" dirty="0">
                <a:latin typeface="Museo Sans 500" panose="02000000000000000000" pitchFamily="2" charset="77"/>
              </a:rPr>
              <a:t>, </a:t>
            </a:r>
            <a:r>
              <a:rPr lang="fi-FI" sz="800" dirty="0" err="1">
                <a:latin typeface="Museo Sans 500" panose="02000000000000000000" pitchFamily="2" charset="77"/>
              </a:rPr>
              <a:t>Italy</a:t>
            </a:r>
            <a:r>
              <a:rPr lang="fi-FI" sz="800" dirty="0">
                <a:latin typeface="Museo Sans 500" panose="02000000000000000000" pitchFamily="2" charset="77"/>
              </a:rPr>
              <a:t> ASL di </a:t>
            </a:r>
            <a:r>
              <a:rPr lang="fi-FI" sz="800" dirty="0" err="1">
                <a:latin typeface="Museo Sans 500" panose="02000000000000000000" pitchFamily="2" charset="77"/>
              </a:rPr>
              <a:t>Salerno</a:t>
            </a:r>
            <a:r>
              <a:rPr lang="fi-FI" sz="800" dirty="0">
                <a:latin typeface="Museo Sans 500" panose="02000000000000000000" pitchFamily="2" charset="77"/>
              </a:rPr>
              <a:t> </a:t>
            </a:r>
            <a:r>
              <a:rPr lang="fi-FI" sz="800" dirty="0" err="1">
                <a:latin typeface="Museo Sans 500" panose="02000000000000000000" pitchFamily="2" charset="77"/>
              </a:rPr>
              <a:t>Ospedale</a:t>
            </a:r>
            <a:r>
              <a:rPr lang="fi-FI" sz="800" dirty="0">
                <a:latin typeface="Museo Sans 500" panose="02000000000000000000" pitchFamily="2" charset="77"/>
              </a:rPr>
              <a:t> di </a:t>
            </a:r>
            <a:r>
              <a:rPr lang="fi-FI" sz="800" dirty="0" err="1">
                <a:latin typeface="Museo Sans 500" panose="02000000000000000000" pitchFamily="2" charset="77"/>
              </a:rPr>
              <a:t>Oliveto</a:t>
            </a:r>
            <a:r>
              <a:rPr lang="fi-FI" sz="800" dirty="0">
                <a:latin typeface="Museo Sans 500" panose="02000000000000000000" pitchFamily="2" charset="77"/>
              </a:rPr>
              <a:t> </a:t>
            </a:r>
            <a:r>
              <a:rPr lang="fi-FI" sz="800" dirty="0" err="1">
                <a:latin typeface="Museo Sans 500" panose="02000000000000000000" pitchFamily="2" charset="77"/>
              </a:rPr>
              <a:t>Citra</a:t>
            </a:r>
            <a:r>
              <a:rPr lang="fi-FI" sz="800" dirty="0">
                <a:latin typeface="Museo Sans 500" panose="02000000000000000000" pitchFamily="2" charset="77"/>
              </a:rPr>
              <a:t>, ASL di </a:t>
            </a:r>
            <a:r>
              <a:rPr lang="fi-FI" sz="800" dirty="0" err="1">
                <a:latin typeface="Museo Sans 500" panose="02000000000000000000" pitchFamily="2" charset="77"/>
              </a:rPr>
              <a:t>Salerno</a:t>
            </a:r>
            <a:r>
              <a:rPr lang="fi-FI" sz="800" dirty="0">
                <a:latin typeface="Museo Sans 500" panose="02000000000000000000" pitchFamily="2" charset="77"/>
              </a:rPr>
              <a:t> </a:t>
            </a:r>
            <a:r>
              <a:rPr lang="fi-FI" sz="800" dirty="0" err="1">
                <a:latin typeface="Museo Sans 500" panose="02000000000000000000" pitchFamily="2" charset="77"/>
              </a:rPr>
              <a:t>Ospedale</a:t>
            </a:r>
            <a:r>
              <a:rPr lang="fi-FI" sz="800" dirty="0">
                <a:latin typeface="Museo Sans 500" panose="02000000000000000000" pitchFamily="2" charset="77"/>
              </a:rPr>
              <a:t> di </a:t>
            </a:r>
            <a:r>
              <a:rPr lang="fi-FI" sz="800" dirty="0" err="1">
                <a:latin typeface="Museo Sans 500" panose="02000000000000000000" pitchFamily="2" charset="77"/>
              </a:rPr>
              <a:t>Eboli</a:t>
            </a:r>
            <a:r>
              <a:rPr lang="fi-FI" sz="800" dirty="0">
                <a:latin typeface="Museo Sans 500" panose="02000000000000000000" pitchFamily="2" charset="77"/>
              </a:rPr>
              <a:t>, IRCCS di </a:t>
            </a:r>
            <a:r>
              <a:rPr lang="fi-FI" sz="800" dirty="0" err="1">
                <a:latin typeface="Museo Sans 500" panose="02000000000000000000" pitchFamily="2" charset="77"/>
              </a:rPr>
              <a:t>Candiolo</a:t>
            </a:r>
            <a:r>
              <a:rPr lang="fi-FI" sz="800" dirty="0">
                <a:latin typeface="Museo Sans 500" panose="02000000000000000000" pitchFamily="2" charset="77"/>
              </a:rPr>
              <a:t> (TO)</a:t>
            </a:r>
          </a:p>
          <a:p>
            <a:pPr marL="114300" indent="0" fontAlgn="base">
              <a:lnSpc>
                <a:spcPct val="100000"/>
              </a:lnSpc>
              <a:buNone/>
            </a:pPr>
            <a:r>
              <a:rPr lang="fi-FI" sz="800" dirty="0">
                <a:latin typeface="Museo Sans 500" panose="02000000000000000000" pitchFamily="2" charset="77"/>
              </a:rPr>
              <a:t>GREECE</a:t>
            </a:r>
          </a:p>
          <a:p>
            <a:pPr marL="114300" indent="0" fontAlgn="base">
              <a:lnSpc>
                <a:spcPct val="100000"/>
              </a:lnSpc>
              <a:buNone/>
            </a:pPr>
            <a:r>
              <a:rPr lang="fi-FI" sz="800" dirty="0" err="1">
                <a:latin typeface="Museo Sans 500" panose="02000000000000000000" pitchFamily="2" charset="77"/>
              </a:rPr>
              <a:t>University</a:t>
            </a:r>
            <a:r>
              <a:rPr lang="fi-FI" sz="800" dirty="0">
                <a:latin typeface="Museo Sans 500" panose="02000000000000000000" pitchFamily="2" charset="77"/>
              </a:rPr>
              <a:t> </a:t>
            </a:r>
            <a:r>
              <a:rPr lang="fi-FI" sz="800" dirty="0" err="1">
                <a:latin typeface="Museo Sans 500" panose="02000000000000000000" pitchFamily="2" charset="77"/>
              </a:rPr>
              <a:t>Hospital</a:t>
            </a:r>
            <a:r>
              <a:rPr lang="fi-FI" sz="800" dirty="0">
                <a:latin typeface="Museo Sans 500" panose="02000000000000000000" pitchFamily="2" charset="77"/>
              </a:rPr>
              <a:t> of Thessaloniki, General </a:t>
            </a:r>
            <a:r>
              <a:rPr lang="fi-FI" sz="800" dirty="0" err="1">
                <a:latin typeface="Museo Sans 500" panose="02000000000000000000" pitchFamily="2" charset="77"/>
              </a:rPr>
              <a:t>Hospital</a:t>
            </a:r>
            <a:r>
              <a:rPr lang="fi-FI" sz="800" dirty="0">
                <a:latin typeface="Museo Sans 500" panose="02000000000000000000" pitchFamily="2" charset="77"/>
              </a:rPr>
              <a:t> of </a:t>
            </a:r>
            <a:r>
              <a:rPr lang="fi-FI" sz="800" dirty="0" err="1">
                <a:latin typeface="Museo Sans 500" panose="02000000000000000000" pitchFamily="2" charset="77"/>
              </a:rPr>
              <a:t>Athens</a:t>
            </a:r>
            <a:r>
              <a:rPr lang="fi-FI" sz="800" dirty="0">
                <a:latin typeface="Museo Sans 500" panose="02000000000000000000" pitchFamily="2" charset="77"/>
              </a:rPr>
              <a:t>, General </a:t>
            </a:r>
            <a:r>
              <a:rPr lang="fi-FI" sz="800" dirty="0" err="1">
                <a:latin typeface="Museo Sans 500" panose="02000000000000000000" pitchFamily="2" charset="77"/>
              </a:rPr>
              <a:t>Hospital</a:t>
            </a:r>
            <a:r>
              <a:rPr lang="fi-FI" sz="800" dirty="0">
                <a:latin typeface="Museo Sans 500" panose="02000000000000000000" pitchFamily="2" charset="77"/>
              </a:rPr>
              <a:t> of </a:t>
            </a:r>
            <a:r>
              <a:rPr lang="fi-FI" sz="800" dirty="0" err="1">
                <a:latin typeface="Museo Sans 500" panose="02000000000000000000" pitchFamily="2" charset="77"/>
              </a:rPr>
              <a:t>Crete</a:t>
            </a:r>
            <a:r>
              <a:rPr lang="fi-FI" sz="800" dirty="0">
                <a:latin typeface="Museo Sans 500" panose="02000000000000000000" pitchFamily="2" charset="77"/>
              </a:rPr>
              <a:t> </a:t>
            </a:r>
            <a:r>
              <a:rPr lang="fi-FI" sz="800" dirty="0" err="1">
                <a:latin typeface="Museo Sans 500" panose="02000000000000000000" pitchFamily="2" charset="77"/>
              </a:rPr>
              <a:t>Agios</a:t>
            </a:r>
            <a:r>
              <a:rPr lang="fi-FI" sz="800" dirty="0">
                <a:latin typeface="Museo Sans 500" panose="02000000000000000000" pitchFamily="2" charset="77"/>
              </a:rPr>
              <a:t> </a:t>
            </a:r>
            <a:r>
              <a:rPr lang="fi-FI" sz="800" dirty="0" err="1">
                <a:latin typeface="Museo Sans 500" panose="02000000000000000000" pitchFamily="2" charset="77"/>
              </a:rPr>
              <a:t>Nikolaos</a:t>
            </a:r>
            <a:r>
              <a:rPr lang="fi-FI" sz="800" dirty="0">
                <a:latin typeface="Museo Sans 500" panose="02000000000000000000" pitchFamily="2" charset="77"/>
              </a:rPr>
              <a:t>, General </a:t>
            </a:r>
            <a:r>
              <a:rPr lang="fi-FI" sz="800" dirty="0" err="1">
                <a:latin typeface="Museo Sans 500" panose="02000000000000000000" pitchFamily="2" charset="77"/>
              </a:rPr>
              <a:t>Hospital</a:t>
            </a:r>
            <a:r>
              <a:rPr lang="fi-FI" sz="800" dirty="0">
                <a:latin typeface="Museo Sans 500" panose="02000000000000000000" pitchFamily="2" charset="77"/>
              </a:rPr>
              <a:t> of </a:t>
            </a:r>
            <a:r>
              <a:rPr lang="fi-FI" sz="800" dirty="0" err="1">
                <a:latin typeface="Museo Sans 500" panose="02000000000000000000" pitchFamily="2" charset="77"/>
              </a:rPr>
              <a:t>Crete</a:t>
            </a:r>
            <a:r>
              <a:rPr lang="fi-FI" sz="800" dirty="0">
                <a:latin typeface="Museo Sans 500" panose="02000000000000000000" pitchFamily="2" charset="77"/>
              </a:rPr>
              <a:t> </a:t>
            </a:r>
            <a:r>
              <a:rPr lang="fi-FI" sz="800" dirty="0" err="1">
                <a:latin typeface="Museo Sans 500" panose="02000000000000000000" pitchFamily="2" charset="77"/>
              </a:rPr>
              <a:t>Rethymno</a:t>
            </a:r>
            <a:r>
              <a:rPr lang="fi-FI" sz="800" dirty="0">
                <a:latin typeface="Museo Sans 500" panose="02000000000000000000" pitchFamily="2" charset="77"/>
              </a:rPr>
              <a:t>, General </a:t>
            </a:r>
            <a:r>
              <a:rPr lang="fi-FI" sz="800" dirty="0" err="1">
                <a:latin typeface="Museo Sans 500" panose="02000000000000000000" pitchFamily="2" charset="77"/>
              </a:rPr>
              <a:t>Children</a:t>
            </a:r>
            <a:r>
              <a:rPr lang="fi-FI" sz="800" dirty="0">
                <a:latin typeface="Museo Sans 500" panose="02000000000000000000" pitchFamily="2" charset="77"/>
              </a:rPr>
              <a:t> </a:t>
            </a:r>
            <a:r>
              <a:rPr lang="fi-FI" sz="800" dirty="0" err="1">
                <a:latin typeface="Museo Sans 500" panose="02000000000000000000" pitchFamily="2" charset="77"/>
              </a:rPr>
              <a:t>Hospital</a:t>
            </a:r>
            <a:r>
              <a:rPr lang="fi-FI" sz="800" dirty="0">
                <a:latin typeface="Museo Sans 500" panose="02000000000000000000" pitchFamily="2" charset="77"/>
              </a:rPr>
              <a:t> of </a:t>
            </a:r>
            <a:r>
              <a:rPr lang="fi-FI" sz="800" dirty="0" err="1">
                <a:latin typeface="Museo Sans 500" panose="02000000000000000000" pitchFamily="2" charset="77"/>
              </a:rPr>
              <a:t>AthensGeneral</a:t>
            </a:r>
            <a:r>
              <a:rPr lang="fi-FI" sz="800" dirty="0">
                <a:latin typeface="Museo Sans 500" panose="02000000000000000000" pitchFamily="2" charset="77"/>
              </a:rPr>
              <a:t> </a:t>
            </a:r>
            <a:r>
              <a:rPr lang="fi-FI" sz="800" dirty="0" err="1">
                <a:latin typeface="Museo Sans 500" panose="02000000000000000000" pitchFamily="2" charset="77"/>
              </a:rPr>
              <a:t>Hospital</a:t>
            </a:r>
            <a:r>
              <a:rPr lang="fi-FI" sz="800" dirty="0">
                <a:latin typeface="Museo Sans 500" panose="02000000000000000000" pitchFamily="2" charset="77"/>
              </a:rPr>
              <a:t> of </a:t>
            </a:r>
            <a:r>
              <a:rPr lang="fi-FI" sz="800" dirty="0" err="1">
                <a:latin typeface="Museo Sans 500" panose="02000000000000000000" pitchFamily="2" charset="77"/>
              </a:rPr>
              <a:t>Serres</a:t>
            </a:r>
            <a:r>
              <a:rPr lang="fi-FI" sz="800" dirty="0">
                <a:latin typeface="Museo Sans 500" panose="02000000000000000000" pitchFamily="2" charset="77"/>
              </a:rPr>
              <a:t>, General </a:t>
            </a:r>
            <a:r>
              <a:rPr lang="fi-FI" sz="800" dirty="0" err="1">
                <a:latin typeface="Museo Sans 500" panose="02000000000000000000" pitchFamily="2" charset="77"/>
              </a:rPr>
              <a:t>Hospital</a:t>
            </a:r>
            <a:r>
              <a:rPr lang="fi-FI" sz="800" dirty="0">
                <a:latin typeface="Museo Sans 500" panose="02000000000000000000" pitchFamily="2" charset="77"/>
              </a:rPr>
              <a:t> of </a:t>
            </a:r>
            <a:r>
              <a:rPr lang="fi-FI" sz="800" dirty="0" err="1">
                <a:latin typeface="Museo Sans 500" panose="02000000000000000000" pitchFamily="2" charset="77"/>
              </a:rPr>
              <a:t>Kastoria</a:t>
            </a:r>
            <a:endParaRPr lang="fi-FI" sz="800" dirty="0">
              <a:latin typeface="Museo Sans 500" panose="02000000000000000000" pitchFamily="2" charset="77"/>
            </a:endParaRPr>
          </a:p>
          <a:p>
            <a:pPr marL="171450" indent="-171450">
              <a:lnSpc>
                <a:spcPct val="100000"/>
              </a:lnSpc>
              <a:spcBef>
                <a:spcPts val="0"/>
              </a:spcBef>
              <a:buClr>
                <a:srgbClr val="70C2E2"/>
              </a:buClr>
              <a:buSzPts val="1600"/>
            </a:pPr>
            <a:endParaRPr sz="600" dirty="0">
              <a:latin typeface="Museo Sans 500" panose="02000000000000000000" pitchFamily="2" charset="77"/>
            </a:endParaRPr>
          </a:p>
        </p:txBody>
      </p:sp>
      <p:sp>
        <p:nvSpPr>
          <p:cNvPr id="4" name="Google Shape;86;gb0da4f9fba_0_2">
            <a:extLst>
              <a:ext uri="{FF2B5EF4-FFF2-40B4-BE49-F238E27FC236}">
                <a16:creationId xmlns:a16="http://schemas.microsoft.com/office/drawing/2014/main" id="{6C54FBAC-390E-4142-A344-E05C8CD3A75E}"/>
              </a:ext>
            </a:extLst>
          </p:cNvPr>
          <p:cNvSpPr txBox="1">
            <a:spLocks/>
          </p:cNvSpPr>
          <p:nvPr/>
        </p:nvSpPr>
        <p:spPr>
          <a:xfrm>
            <a:off x="2773396" y="845417"/>
            <a:ext cx="2257125" cy="3683700"/>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L="457200" marR="0" lvl="0" indent="-342900" algn="l" rtl="0">
              <a:lnSpc>
                <a:spcPct val="90000"/>
              </a:lnSpc>
              <a:spcBef>
                <a:spcPts val="750"/>
              </a:spcBef>
              <a:spcAft>
                <a:spcPts val="0"/>
              </a:spcAft>
              <a:buClr>
                <a:srgbClr val="666666"/>
              </a:buClr>
              <a:buSzPts val="1800"/>
              <a:buFont typeface="Arial"/>
              <a:buChar char="•"/>
              <a:defRPr sz="1800" b="0" i="0" u="none" strike="noStrike" cap="none">
                <a:solidFill>
                  <a:srgbClr val="666666"/>
                </a:solidFill>
                <a:latin typeface="Arial"/>
                <a:ea typeface="Arial"/>
                <a:cs typeface="Arial"/>
                <a:sym typeface="Arial"/>
              </a:defRPr>
            </a:lvl1pPr>
            <a:lvl2pPr marL="914400" marR="0" lvl="1" indent="-330200" algn="l" rtl="0">
              <a:lnSpc>
                <a:spcPct val="90000"/>
              </a:lnSpc>
              <a:spcBef>
                <a:spcPts val="375"/>
              </a:spcBef>
              <a:spcAft>
                <a:spcPts val="0"/>
              </a:spcAft>
              <a:buClr>
                <a:srgbClr val="666666"/>
              </a:buClr>
              <a:buSzPts val="1600"/>
              <a:buFont typeface="Arial"/>
              <a:buChar char="•"/>
              <a:defRPr sz="1600" b="0" i="0" u="none" strike="noStrike" cap="none">
                <a:solidFill>
                  <a:srgbClr val="666666"/>
                </a:solidFill>
                <a:latin typeface="Arial"/>
                <a:ea typeface="Arial"/>
                <a:cs typeface="Arial"/>
                <a:sym typeface="Arial"/>
              </a:defRPr>
            </a:lvl2pPr>
            <a:lvl3pPr marL="1371600" marR="0" lvl="2" indent="-330200" algn="l" rtl="0">
              <a:lnSpc>
                <a:spcPct val="90000"/>
              </a:lnSpc>
              <a:spcBef>
                <a:spcPts val="375"/>
              </a:spcBef>
              <a:spcAft>
                <a:spcPts val="0"/>
              </a:spcAft>
              <a:buClr>
                <a:srgbClr val="666666"/>
              </a:buClr>
              <a:buSzPts val="1600"/>
              <a:buFont typeface="Arial"/>
              <a:buChar char="•"/>
              <a:defRPr sz="1300" b="0" i="0" u="none" strike="noStrike" cap="none">
                <a:solidFill>
                  <a:srgbClr val="666666"/>
                </a:solidFill>
                <a:latin typeface="Arial"/>
                <a:ea typeface="Arial"/>
                <a:cs typeface="Arial"/>
                <a:sym typeface="Arial"/>
              </a:defRPr>
            </a:lvl3pPr>
            <a:lvl4pPr marL="1828800" marR="0" lvl="3" indent="-336550" algn="l" rtl="0">
              <a:lnSpc>
                <a:spcPct val="90000"/>
              </a:lnSpc>
              <a:spcBef>
                <a:spcPts val="375"/>
              </a:spcBef>
              <a:spcAft>
                <a:spcPts val="0"/>
              </a:spcAft>
              <a:buClr>
                <a:srgbClr val="666666"/>
              </a:buClr>
              <a:buSzPts val="1700"/>
              <a:buFont typeface="Arial"/>
              <a:buChar char="•"/>
              <a:defRPr sz="1250" b="0" i="0" u="none" strike="noStrike" cap="none">
                <a:solidFill>
                  <a:srgbClr val="666666"/>
                </a:solidFill>
                <a:latin typeface="Arial"/>
                <a:ea typeface="Arial"/>
                <a:cs typeface="Arial"/>
                <a:sym typeface="Arial"/>
              </a:defRPr>
            </a:lvl4pPr>
            <a:lvl5pPr marL="2286000" marR="0" lvl="4" indent="-336550" algn="l" rtl="0">
              <a:lnSpc>
                <a:spcPct val="90000"/>
              </a:lnSpc>
              <a:spcBef>
                <a:spcPts val="375"/>
              </a:spcBef>
              <a:spcAft>
                <a:spcPts val="0"/>
              </a:spcAft>
              <a:buClr>
                <a:srgbClr val="666666"/>
              </a:buClr>
              <a:buSzPts val="1700"/>
              <a:buFont typeface="Arial"/>
              <a:buChar char="•"/>
              <a:defRPr sz="1250" b="0" i="0" u="none" strike="noStrike" cap="none">
                <a:solidFill>
                  <a:srgbClr val="666666"/>
                </a:solidFill>
                <a:latin typeface="Arial"/>
                <a:ea typeface="Arial"/>
                <a:cs typeface="Arial"/>
                <a:sym typeface="Arial"/>
              </a:defRPr>
            </a:lvl5pPr>
            <a:lvl6pPr marL="2743200" marR="0" lvl="5" indent="-336550" algn="l" rtl="0">
              <a:lnSpc>
                <a:spcPct val="90000"/>
              </a:lnSpc>
              <a:spcBef>
                <a:spcPts val="375"/>
              </a:spcBef>
              <a:spcAft>
                <a:spcPts val="0"/>
              </a:spcAft>
              <a:buClr>
                <a:srgbClr val="666666"/>
              </a:buClr>
              <a:buSzPts val="1700"/>
              <a:buFont typeface="Arial"/>
              <a:buChar char="•"/>
              <a:defRPr sz="1250" b="0" i="0" u="none" strike="noStrike" cap="none">
                <a:solidFill>
                  <a:srgbClr val="666666"/>
                </a:solidFill>
                <a:latin typeface="Arial"/>
                <a:ea typeface="Arial"/>
                <a:cs typeface="Arial"/>
                <a:sym typeface="Arial"/>
              </a:defRPr>
            </a:lvl6pPr>
            <a:lvl7pPr marL="3200400" marR="0" lvl="6" indent="-336550" algn="l" rtl="0">
              <a:lnSpc>
                <a:spcPct val="90000"/>
              </a:lnSpc>
              <a:spcBef>
                <a:spcPts val="375"/>
              </a:spcBef>
              <a:spcAft>
                <a:spcPts val="0"/>
              </a:spcAft>
              <a:buClr>
                <a:srgbClr val="666666"/>
              </a:buClr>
              <a:buSzPts val="1700"/>
              <a:buFont typeface="Arial"/>
              <a:buChar char="•"/>
              <a:defRPr sz="1250" b="0" i="0" u="none" strike="noStrike" cap="none">
                <a:solidFill>
                  <a:srgbClr val="666666"/>
                </a:solidFill>
                <a:latin typeface="Arial"/>
                <a:ea typeface="Arial"/>
                <a:cs typeface="Arial"/>
                <a:sym typeface="Arial"/>
              </a:defRPr>
            </a:lvl7pPr>
            <a:lvl8pPr marL="3657600" marR="0" lvl="7" indent="-336550" algn="l" rtl="0">
              <a:lnSpc>
                <a:spcPct val="90000"/>
              </a:lnSpc>
              <a:spcBef>
                <a:spcPts val="375"/>
              </a:spcBef>
              <a:spcAft>
                <a:spcPts val="0"/>
              </a:spcAft>
              <a:buClr>
                <a:srgbClr val="666666"/>
              </a:buClr>
              <a:buSzPts val="1700"/>
              <a:buFont typeface="Arial"/>
              <a:buChar char="•"/>
              <a:defRPr sz="1250" b="0" i="0" u="none" strike="noStrike" cap="none">
                <a:solidFill>
                  <a:srgbClr val="666666"/>
                </a:solidFill>
                <a:latin typeface="Arial"/>
                <a:ea typeface="Arial"/>
                <a:cs typeface="Arial"/>
                <a:sym typeface="Arial"/>
              </a:defRPr>
            </a:lvl8pPr>
            <a:lvl9pPr marL="4114800" marR="0" lvl="8" indent="-336550" algn="l" rtl="0">
              <a:lnSpc>
                <a:spcPct val="90000"/>
              </a:lnSpc>
              <a:spcBef>
                <a:spcPts val="375"/>
              </a:spcBef>
              <a:spcAft>
                <a:spcPts val="0"/>
              </a:spcAft>
              <a:buClr>
                <a:srgbClr val="666666"/>
              </a:buClr>
              <a:buSzPts val="1700"/>
              <a:buFont typeface="Arial"/>
              <a:buChar char="•"/>
              <a:defRPr sz="1250" b="0" i="0" u="none" strike="noStrike" cap="none">
                <a:solidFill>
                  <a:srgbClr val="666666"/>
                </a:solidFill>
                <a:latin typeface="Arial"/>
                <a:ea typeface="Arial"/>
                <a:cs typeface="Arial"/>
                <a:sym typeface="Arial"/>
              </a:defRPr>
            </a:lvl9pPr>
          </a:lstStyle>
          <a:p>
            <a:pPr marL="114300" indent="0" fontAlgn="base">
              <a:lnSpc>
                <a:spcPct val="100000"/>
              </a:lnSpc>
              <a:buNone/>
            </a:pPr>
            <a:r>
              <a:rPr lang="fi-FI" sz="800" dirty="0">
                <a:latin typeface="Museo Sans 500" panose="02000000000000000000" pitchFamily="2" charset="77"/>
              </a:rPr>
              <a:t>AUSTRALIA</a:t>
            </a:r>
          </a:p>
          <a:p>
            <a:pPr marL="114300" indent="0" fontAlgn="base">
              <a:lnSpc>
                <a:spcPct val="100000"/>
              </a:lnSpc>
              <a:buNone/>
            </a:pPr>
            <a:r>
              <a:rPr lang="fi-FI" sz="800" dirty="0" err="1">
                <a:latin typeface="Museo Sans 500" panose="02000000000000000000" pitchFamily="2" charset="77"/>
              </a:rPr>
              <a:t>Sunshine</a:t>
            </a:r>
            <a:r>
              <a:rPr lang="fi-FI" sz="800" dirty="0">
                <a:latin typeface="Museo Sans 500" panose="02000000000000000000" pitchFamily="2" charset="77"/>
              </a:rPr>
              <a:t> </a:t>
            </a:r>
            <a:r>
              <a:rPr lang="fi-FI" sz="800" dirty="0" err="1">
                <a:latin typeface="Museo Sans 500" panose="02000000000000000000" pitchFamily="2" charset="77"/>
              </a:rPr>
              <a:t>Hospital</a:t>
            </a:r>
            <a:r>
              <a:rPr lang="fi-FI" sz="800" dirty="0">
                <a:latin typeface="Museo Sans 500" panose="02000000000000000000" pitchFamily="2" charset="77"/>
              </a:rPr>
              <a:t>, Western Health, </a:t>
            </a:r>
            <a:r>
              <a:rPr lang="fi-FI" sz="800" dirty="0" err="1">
                <a:latin typeface="Museo Sans 500" panose="02000000000000000000" pitchFamily="2" charset="77"/>
              </a:rPr>
              <a:t>Footscrey</a:t>
            </a:r>
            <a:r>
              <a:rPr lang="fi-FI" sz="800" dirty="0">
                <a:latin typeface="Museo Sans 500" panose="02000000000000000000" pitchFamily="2" charset="77"/>
              </a:rPr>
              <a:t> </a:t>
            </a:r>
            <a:r>
              <a:rPr lang="fi-FI" sz="800" dirty="0" err="1">
                <a:latin typeface="Museo Sans 500" panose="02000000000000000000" pitchFamily="2" charset="77"/>
              </a:rPr>
              <a:t>Hospital</a:t>
            </a:r>
            <a:r>
              <a:rPr lang="fi-FI" sz="800" dirty="0">
                <a:latin typeface="Museo Sans 500" panose="02000000000000000000" pitchFamily="2" charset="77"/>
              </a:rPr>
              <a:t>, Western Health</a:t>
            </a:r>
          </a:p>
          <a:p>
            <a:pPr marL="114300" indent="0" fontAlgn="base">
              <a:lnSpc>
                <a:spcPct val="100000"/>
              </a:lnSpc>
              <a:buNone/>
            </a:pPr>
            <a:r>
              <a:rPr lang="fi-FI" sz="800" dirty="0">
                <a:latin typeface="Museo Sans 500" panose="02000000000000000000" pitchFamily="2" charset="77"/>
              </a:rPr>
              <a:t>CHINA </a:t>
            </a:r>
          </a:p>
          <a:p>
            <a:pPr marL="114300" indent="0" fontAlgn="base">
              <a:lnSpc>
                <a:spcPct val="100000"/>
              </a:lnSpc>
              <a:buNone/>
            </a:pPr>
            <a:r>
              <a:rPr lang="fi-FI" sz="800" dirty="0">
                <a:latin typeface="Museo Sans 500" panose="02000000000000000000" pitchFamily="2" charset="77"/>
              </a:rPr>
              <a:t>Wuhan </a:t>
            </a:r>
            <a:r>
              <a:rPr lang="fi-FI" sz="800" dirty="0" err="1">
                <a:latin typeface="Museo Sans 500" panose="02000000000000000000" pitchFamily="2" charset="77"/>
              </a:rPr>
              <a:t>Tongji</a:t>
            </a:r>
            <a:r>
              <a:rPr lang="fi-FI" sz="800" dirty="0">
                <a:latin typeface="Museo Sans 500" panose="02000000000000000000" pitchFamily="2" charset="77"/>
              </a:rPr>
              <a:t> </a:t>
            </a:r>
            <a:r>
              <a:rPr lang="fi-FI" sz="800" dirty="0" err="1">
                <a:latin typeface="Museo Sans 500" panose="02000000000000000000" pitchFamily="2" charset="77"/>
              </a:rPr>
              <a:t>Hospital</a:t>
            </a:r>
            <a:r>
              <a:rPr lang="fi-FI" sz="800" dirty="0">
                <a:latin typeface="Museo Sans 500" panose="02000000000000000000" pitchFamily="2" charset="77"/>
              </a:rPr>
              <a:t>, </a:t>
            </a:r>
            <a:r>
              <a:rPr lang="fi-FI" sz="800" dirty="0" err="1">
                <a:latin typeface="Museo Sans 500" panose="02000000000000000000" pitchFamily="2" charset="77"/>
              </a:rPr>
              <a:t>The</a:t>
            </a:r>
            <a:r>
              <a:rPr lang="fi-FI" sz="800" dirty="0">
                <a:latin typeface="Museo Sans 500" panose="02000000000000000000" pitchFamily="2" charset="77"/>
              </a:rPr>
              <a:t> </a:t>
            </a:r>
            <a:r>
              <a:rPr lang="fi-FI" sz="800" dirty="0" err="1">
                <a:latin typeface="Museo Sans 500" panose="02000000000000000000" pitchFamily="2" charset="77"/>
              </a:rPr>
              <a:t>First</a:t>
            </a:r>
            <a:r>
              <a:rPr lang="fi-FI" sz="800" dirty="0">
                <a:latin typeface="Museo Sans 500" panose="02000000000000000000" pitchFamily="2" charset="77"/>
              </a:rPr>
              <a:t> </a:t>
            </a:r>
            <a:r>
              <a:rPr lang="fi-FI" sz="800" dirty="0" err="1">
                <a:latin typeface="Museo Sans 500" panose="02000000000000000000" pitchFamily="2" charset="77"/>
              </a:rPr>
              <a:t>Affiliated</a:t>
            </a:r>
            <a:r>
              <a:rPr lang="fi-FI" sz="800" dirty="0">
                <a:latin typeface="Museo Sans 500" panose="02000000000000000000" pitchFamily="2" charset="77"/>
              </a:rPr>
              <a:t> </a:t>
            </a:r>
            <a:r>
              <a:rPr lang="fi-FI" sz="800" dirty="0" err="1">
                <a:latin typeface="Museo Sans 500" panose="02000000000000000000" pitchFamily="2" charset="77"/>
              </a:rPr>
              <a:t>Hospital</a:t>
            </a:r>
            <a:r>
              <a:rPr lang="fi-FI" sz="800" dirty="0">
                <a:latin typeface="Museo Sans 500" panose="02000000000000000000" pitchFamily="2" charset="77"/>
              </a:rPr>
              <a:t> of </a:t>
            </a:r>
            <a:r>
              <a:rPr lang="fi-FI" sz="800" dirty="0" err="1">
                <a:latin typeface="Museo Sans 500" panose="02000000000000000000" pitchFamily="2" charset="77"/>
              </a:rPr>
              <a:t>Guangdong</a:t>
            </a:r>
            <a:r>
              <a:rPr lang="fi-FI" sz="800" dirty="0">
                <a:latin typeface="Museo Sans 500" panose="02000000000000000000" pitchFamily="2" charset="77"/>
              </a:rPr>
              <a:t> </a:t>
            </a:r>
            <a:r>
              <a:rPr lang="fi-FI" sz="800" dirty="0" err="1">
                <a:latin typeface="Museo Sans 500" panose="02000000000000000000" pitchFamily="2" charset="77"/>
              </a:rPr>
              <a:t>Medical</a:t>
            </a:r>
            <a:r>
              <a:rPr lang="fi-FI" sz="800" dirty="0">
                <a:latin typeface="Museo Sans 500" panose="02000000000000000000" pitchFamily="2" charset="77"/>
              </a:rPr>
              <a:t> </a:t>
            </a:r>
            <a:r>
              <a:rPr lang="fi-FI" sz="800" dirty="0" err="1">
                <a:latin typeface="Museo Sans 500" panose="02000000000000000000" pitchFamily="2" charset="77"/>
              </a:rPr>
              <a:t>University</a:t>
            </a:r>
            <a:r>
              <a:rPr lang="fi-FI" sz="800" dirty="0">
                <a:latin typeface="Museo Sans 500" panose="02000000000000000000" pitchFamily="2" charset="77"/>
              </a:rPr>
              <a:t>, </a:t>
            </a:r>
            <a:r>
              <a:rPr lang="fi-FI" sz="800" dirty="0" err="1">
                <a:latin typeface="Museo Sans 500" panose="02000000000000000000" pitchFamily="2" charset="77"/>
              </a:rPr>
              <a:t>Yifu</a:t>
            </a:r>
            <a:r>
              <a:rPr lang="fi-FI" sz="800" dirty="0">
                <a:latin typeface="Museo Sans 500" panose="02000000000000000000" pitchFamily="2" charset="77"/>
              </a:rPr>
              <a:t> </a:t>
            </a:r>
            <a:r>
              <a:rPr lang="fi-FI" sz="800" dirty="0" err="1">
                <a:latin typeface="Museo Sans 500" panose="02000000000000000000" pitchFamily="2" charset="77"/>
              </a:rPr>
              <a:t>Hospital</a:t>
            </a:r>
            <a:r>
              <a:rPr lang="fi-FI" sz="800" dirty="0">
                <a:latin typeface="Museo Sans 500" panose="02000000000000000000" pitchFamily="2" charset="77"/>
              </a:rPr>
              <a:t> </a:t>
            </a:r>
            <a:r>
              <a:rPr lang="fi-FI" sz="800" dirty="0" err="1">
                <a:latin typeface="Museo Sans 500" panose="02000000000000000000" pitchFamily="2" charset="77"/>
              </a:rPr>
              <a:t>Affiliated</a:t>
            </a:r>
            <a:r>
              <a:rPr lang="fi-FI" sz="800" dirty="0">
                <a:latin typeface="Museo Sans 500" panose="02000000000000000000" pitchFamily="2" charset="77"/>
              </a:rPr>
              <a:t> to Nanjing </a:t>
            </a:r>
            <a:r>
              <a:rPr lang="fi-FI" sz="800" dirty="0" err="1">
                <a:latin typeface="Museo Sans 500" panose="02000000000000000000" pitchFamily="2" charset="77"/>
              </a:rPr>
              <a:t>Medical</a:t>
            </a:r>
            <a:r>
              <a:rPr lang="fi-FI" sz="800" dirty="0">
                <a:latin typeface="Museo Sans 500" panose="02000000000000000000" pitchFamily="2" charset="77"/>
              </a:rPr>
              <a:t> </a:t>
            </a:r>
            <a:r>
              <a:rPr lang="fi-FI" sz="800" dirty="0" err="1">
                <a:latin typeface="Museo Sans 500" panose="02000000000000000000" pitchFamily="2" charset="77"/>
              </a:rPr>
              <a:t>University</a:t>
            </a:r>
            <a:endParaRPr lang="fi-FI" sz="800" dirty="0">
              <a:latin typeface="Museo Sans 500" panose="02000000000000000000" pitchFamily="2" charset="77"/>
            </a:endParaRPr>
          </a:p>
          <a:p>
            <a:pPr marL="114300" indent="0" fontAlgn="base">
              <a:lnSpc>
                <a:spcPct val="100000"/>
              </a:lnSpc>
              <a:buNone/>
            </a:pPr>
            <a:endParaRPr lang="fi-FI" sz="800" dirty="0">
              <a:latin typeface="Museo Sans 500" panose="02000000000000000000" pitchFamily="2" charset="77"/>
            </a:endParaRPr>
          </a:p>
          <a:p>
            <a:pPr marL="114300" indent="0" fontAlgn="base">
              <a:lnSpc>
                <a:spcPct val="100000"/>
              </a:lnSpc>
              <a:buNone/>
            </a:pPr>
            <a:r>
              <a:rPr lang="fi-FI" sz="800" dirty="0">
                <a:latin typeface="Museo Sans 500" panose="02000000000000000000" pitchFamily="2" charset="77"/>
              </a:rPr>
              <a:t>MALAYSIA</a:t>
            </a:r>
          </a:p>
          <a:p>
            <a:pPr marL="114300" indent="0" fontAlgn="base">
              <a:lnSpc>
                <a:spcPct val="100000"/>
              </a:lnSpc>
              <a:buNone/>
            </a:pPr>
            <a:r>
              <a:rPr lang="fi-FI" sz="800" dirty="0" err="1">
                <a:latin typeface="Museo Sans 500" panose="02000000000000000000" pitchFamily="2" charset="77"/>
              </a:rPr>
              <a:t>Hospital</a:t>
            </a:r>
            <a:r>
              <a:rPr lang="fi-FI" sz="800" dirty="0">
                <a:latin typeface="Museo Sans 500" panose="02000000000000000000" pitchFamily="2" charset="77"/>
              </a:rPr>
              <a:t> </a:t>
            </a:r>
            <a:r>
              <a:rPr lang="fi-FI" sz="800" dirty="0" err="1">
                <a:latin typeface="Museo Sans 500" panose="02000000000000000000" pitchFamily="2" charset="77"/>
              </a:rPr>
              <a:t>Labuan</a:t>
            </a:r>
            <a:r>
              <a:rPr lang="fi-FI" sz="800" dirty="0">
                <a:latin typeface="Museo Sans 500" panose="02000000000000000000" pitchFamily="2" charset="77"/>
              </a:rPr>
              <a:t>, </a:t>
            </a:r>
            <a:r>
              <a:rPr lang="fi-FI" sz="800" dirty="0" err="1">
                <a:latin typeface="Museo Sans 500" panose="02000000000000000000" pitchFamily="2" charset="77"/>
              </a:rPr>
              <a:t>Hospital</a:t>
            </a:r>
            <a:r>
              <a:rPr lang="fi-FI" sz="800" dirty="0">
                <a:latin typeface="Museo Sans 500" panose="02000000000000000000" pitchFamily="2" charset="77"/>
              </a:rPr>
              <a:t> </a:t>
            </a:r>
            <a:r>
              <a:rPr lang="fi-FI" sz="800" dirty="0" err="1">
                <a:latin typeface="Museo Sans 500" panose="02000000000000000000" pitchFamily="2" charset="77"/>
              </a:rPr>
              <a:t>Lahad</a:t>
            </a:r>
            <a:r>
              <a:rPr lang="fi-FI" sz="800" dirty="0">
                <a:latin typeface="Museo Sans 500" panose="02000000000000000000" pitchFamily="2" charset="77"/>
              </a:rPr>
              <a:t> </a:t>
            </a:r>
            <a:r>
              <a:rPr lang="fi-FI" sz="800" dirty="0" err="1">
                <a:latin typeface="Museo Sans 500" panose="02000000000000000000" pitchFamily="2" charset="77"/>
              </a:rPr>
              <a:t>Datu</a:t>
            </a:r>
            <a:r>
              <a:rPr lang="fi-FI" sz="800" dirty="0">
                <a:latin typeface="Museo Sans 500" panose="02000000000000000000" pitchFamily="2" charset="77"/>
              </a:rPr>
              <a:t>, </a:t>
            </a:r>
            <a:r>
              <a:rPr lang="fi-FI" sz="800" dirty="0" err="1">
                <a:latin typeface="Museo Sans 500" panose="02000000000000000000" pitchFamily="2" charset="77"/>
              </a:rPr>
              <a:t>Hospital</a:t>
            </a:r>
            <a:r>
              <a:rPr lang="fi-FI" sz="800" dirty="0">
                <a:latin typeface="Museo Sans 500" panose="02000000000000000000" pitchFamily="2" charset="77"/>
              </a:rPr>
              <a:t> </a:t>
            </a:r>
            <a:r>
              <a:rPr lang="fi-FI" sz="800" dirty="0" err="1">
                <a:latin typeface="Museo Sans 500" panose="02000000000000000000" pitchFamily="2" charset="77"/>
              </a:rPr>
              <a:t>Wanita</a:t>
            </a:r>
            <a:r>
              <a:rPr lang="fi-FI" sz="800" dirty="0">
                <a:latin typeface="Museo Sans 500" panose="02000000000000000000" pitchFamily="2" charset="77"/>
              </a:rPr>
              <a:t> &amp; </a:t>
            </a:r>
            <a:r>
              <a:rPr lang="fi-FI" sz="800" dirty="0" err="1">
                <a:latin typeface="Museo Sans 500" panose="02000000000000000000" pitchFamily="2" charset="77"/>
              </a:rPr>
              <a:t>Kanak-Kanak</a:t>
            </a:r>
            <a:r>
              <a:rPr lang="fi-FI" sz="800" dirty="0">
                <a:latin typeface="Museo Sans 500" panose="02000000000000000000" pitchFamily="2" charset="77"/>
              </a:rPr>
              <a:t> </a:t>
            </a:r>
            <a:r>
              <a:rPr lang="fi-FI" sz="800" dirty="0" err="1">
                <a:latin typeface="Museo Sans 500" panose="02000000000000000000" pitchFamily="2" charset="77"/>
              </a:rPr>
              <a:t>Sabah</a:t>
            </a:r>
            <a:r>
              <a:rPr lang="fi-FI" sz="800" dirty="0">
                <a:latin typeface="Museo Sans 500" panose="02000000000000000000" pitchFamily="2" charset="77"/>
              </a:rPr>
              <a:t>, </a:t>
            </a:r>
            <a:r>
              <a:rPr lang="fi-FI" sz="800" dirty="0" err="1">
                <a:latin typeface="Museo Sans 500" panose="02000000000000000000" pitchFamily="2" charset="77"/>
              </a:rPr>
              <a:t>Hospital</a:t>
            </a:r>
            <a:r>
              <a:rPr lang="fi-FI" sz="800" dirty="0">
                <a:latin typeface="Museo Sans 500" panose="02000000000000000000" pitchFamily="2" charset="77"/>
              </a:rPr>
              <a:t> </a:t>
            </a:r>
            <a:r>
              <a:rPr lang="fi-FI" sz="800" dirty="0" err="1">
                <a:latin typeface="Museo Sans 500" panose="02000000000000000000" pitchFamily="2" charset="77"/>
              </a:rPr>
              <a:t>Duchess</a:t>
            </a:r>
            <a:r>
              <a:rPr lang="fi-FI" sz="800" dirty="0">
                <a:latin typeface="Museo Sans 500" panose="02000000000000000000" pitchFamily="2" charset="77"/>
              </a:rPr>
              <a:t> of Kent, </a:t>
            </a:r>
            <a:r>
              <a:rPr lang="fi-FI" sz="800" dirty="0" err="1">
                <a:latin typeface="Museo Sans 500" panose="02000000000000000000" pitchFamily="2" charset="77"/>
              </a:rPr>
              <a:t>Hospital</a:t>
            </a:r>
            <a:r>
              <a:rPr lang="fi-FI" sz="800" dirty="0">
                <a:latin typeface="Museo Sans 500" panose="02000000000000000000" pitchFamily="2" charset="77"/>
              </a:rPr>
              <a:t> </a:t>
            </a:r>
            <a:r>
              <a:rPr lang="fi-FI" sz="800" dirty="0" err="1">
                <a:latin typeface="Museo Sans 500" panose="02000000000000000000" pitchFamily="2" charset="77"/>
              </a:rPr>
              <a:t>Tawau</a:t>
            </a:r>
            <a:r>
              <a:rPr lang="fi-FI" sz="800" dirty="0">
                <a:latin typeface="Museo Sans 500" panose="02000000000000000000" pitchFamily="2" charset="77"/>
              </a:rPr>
              <a:t>, </a:t>
            </a:r>
            <a:r>
              <a:rPr lang="fi-FI" sz="800" dirty="0" err="1">
                <a:latin typeface="Museo Sans 500" panose="02000000000000000000" pitchFamily="2" charset="77"/>
              </a:rPr>
              <a:t>Hospital</a:t>
            </a:r>
            <a:r>
              <a:rPr lang="fi-FI" sz="800" dirty="0">
                <a:latin typeface="Museo Sans 500" panose="02000000000000000000" pitchFamily="2" charset="77"/>
              </a:rPr>
              <a:t> </a:t>
            </a:r>
            <a:r>
              <a:rPr lang="fi-FI" sz="800" dirty="0" err="1">
                <a:latin typeface="Museo Sans 500" panose="02000000000000000000" pitchFamily="2" charset="77"/>
              </a:rPr>
              <a:t>Keningau</a:t>
            </a:r>
            <a:r>
              <a:rPr lang="fi-FI" sz="800" dirty="0">
                <a:latin typeface="Museo Sans 500" panose="02000000000000000000" pitchFamily="2" charset="77"/>
              </a:rPr>
              <a:t>, </a:t>
            </a:r>
            <a:r>
              <a:rPr lang="fi-FI" sz="800" dirty="0" err="1">
                <a:latin typeface="Museo Sans 500" panose="02000000000000000000" pitchFamily="2" charset="77"/>
              </a:rPr>
              <a:t>Hospital</a:t>
            </a:r>
            <a:r>
              <a:rPr lang="fi-FI" sz="800" dirty="0">
                <a:latin typeface="Museo Sans 500" panose="02000000000000000000" pitchFamily="2" charset="77"/>
              </a:rPr>
              <a:t> </a:t>
            </a:r>
            <a:r>
              <a:rPr lang="fi-FI" sz="800" dirty="0" err="1">
                <a:latin typeface="Museo Sans 500" panose="02000000000000000000" pitchFamily="2" charset="77"/>
              </a:rPr>
              <a:t>Canselor</a:t>
            </a:r>
            <a:r>
              <a:rPr lang="fi-FI" sz="800" dirty="0">
                <a:latin typeface="Museo Sans 500" panose="02000000000000000000" pitchFamily="2" charset="77"/>
              </a:rPr>
              <a:t> </a:t>
            </a:r>
            <a:r>
              <a:rPr lang="fi-FI" sz="800" dirty="0" err="1">
                <a:latin typeface="Museo Sans 500" panose="02000000000000000000" pitchFamily="2" charset="77"/>
              </a:rPr>
              <a:t>Tuanku</a:t>
            </a:r>
            <a:r>
              <a:rPr lang="fi-FI" sz="800" dirty="0">
                <a:latin typeface="Museo Sans 500" panose="02000000000000000000" pitchFamily="2" charset="77"/>
              </a:rPr>
              <a:t> </a:t>
            </a:r>
            <a:r>
              <a:rPr lang="fi-FI" sz="800" dirty="0" err="1">
                <a:latin typeface="Museo Sans 500" panose="02000000000000000000" pitchFamily="2" charset="77"/>
              </a:rPr>
              <a:t>Muhriz</a:t>
            </a:r>
            <a:r>
              <a:rPr lang="fi-FI" sz="800" dirty="0">
                <a:latin typeface="Museo Sans 500" panose="02000000000000000000" pitchFamily="2" charset="77"/>
              </a:rPr>
              <a:t> UKM, </a:t>
            </a:r>
            <a:r>
              <a:rPr lang="fi-FI" sz="800" dirty="0" err="1">
                <a:latin typeface="Museo Sans 500" panose="02000000000000000000" pitchFamily="2" charset="77"/>
              </a:rPr>
              <a:t>Hospital</a:t>
            </a:r>
            <a:r>
              <a:rPr lang="fi-FI" sz="800" dirty="0">
                <a:latin typeface="Museo Sans 500" panose="02000000000000000000" pitchFamily="2" charset="77"/>
              </a:rPr>
              <a:t> </a:t>
            </a:r>
            <a:r>
              <a:rPr lang="fi-FI" sz="800" dirty="0" err="1">
                <a:latin typeface="Museo Sans 500" panose="02000000000000000000" pitchFamily="2" charset="77"/>
              </a:rPr>
              <a:t>Pulau</a:t>
            </a:r>
            <a:r>
              <a:rPr lang="fi-FI" sz="800" dirty="0">
                <a:latin typeface="Museo Sans 500" panose="02000000000000000000" pitchFamily="2" charset="77"/>
              </a:rPr>
              <a:t> </a:t>
            </a:r>
            <a:r>
              <a:rPr lang="fi-FI" sz="800" dirty="0" err="1">
                <a:latin typeface="Museo Sans 500" panose="02000000000000000000" pitchFamily="2" charset="77"/>
              </a:rPr>
              <a:t>Pinang</a:t>
            </a:r>
            <a:r>
              <a:rPr lang="fi-FI" sz="800" dirty="0">
                <a:latin typeface="Museo Sans 500" panose="02000000000000000000" pitchFamily="2" charset="77"/>
              </a:rPr>
              <a:t>, </a:t>
            </a:r>
            <a:r>
              <a:rPr lang="fi-FI" sz="800" dirty="0" err="1">
                <a:latin typeface="Museo Sans 500" panose="02000000000000000000" pitchFamily="2" charset="77"/>
              </a:rPr>
              <a:t>Sunway</a:t>
            </a:r>
            <a:r>
              <a:rPr lang="fi-FI" sz="800" dirty="0">
                <a:latin typeface="Museo Sans 500" panose="02000000000000000000" pitchFamily="2" charset="77"/>
              </a:rPr>
              <a:t> </a:t>
            </a:r>
            <a:r>
              <a:rPr lang="fi-FI" sz="800" dirty="0" err="1">
                <a:latin typeface="Museo Sans 500" panose="02000000000000000000" pitchFamily="2" charset="77"/>
              </a:rPr>
              <a:t>Medical</a:t>
            </a:r>
            <a:r>
              <a:rPr lang="fi-FI" sz="800" dirty="0">
                <a:latin typeface="Museo Sans 500" panose="02000000000000000000" pitchFamily="2" charset="77"/>
              </a:rPr>
              <a:t> Center, </a:t>
            </a:r>
            <a:r>
              <a:rPr lang="fi-FI" sz="800" dirty="0" err="1">
                <a:latin typeface="Museo Sans 500" panose="02000000000000000000" pitchFamily="2" charset="77"/>
              </a:rPr>
              <a:t>Hospital</a:t>
            </a:r>
            <a:r>
              <a:rPr lang="fi-FI" sz="800" dirty="0">
                <a:latin typeface="Museo Sans 500" panose="02000000000000000000" pitchFamily="2" charset="77"/>
              </a:rPr>
              <a:t> Sungai </a:t>
            </a:r>
            <a:r>
              <a:rPr lang="fi-FI" sz="800" dirty="0" err="1">
                <a:latin typeface="Museo Sans 500" panose="02000000000000000000" pitchFamily="2" charset="77"/>
              </a:rPr>
              <a:t>Buloh</a:t>
            </a:r>
            <a:r>
              <a:rPr lang="fi-FI" sz="800" dirty="0">
                <a:latin typeface="Museo Sans 500" panose="02000000000000000000" pitchFamily="2" charset="77"/>
              </a:rPr>
              <a:t>, </a:t>
            </a:r>
            <a:r>
              <a:rPr lang="fi-FI" sz="800" dirty="0" err="1">
                <a:latin typeface="Museo Sans 500" panose="02000000000000000000" pitchFamily="2" charset="77"/>
              </a:rPr>
              <a:t>Hospital</a:t>
            </a:r>
            <a:r>
              <a:rPr lang="fi-FI" sz="800" dirty="0">
                <a:latin typeface="Museo Sans 500" panose="02000000000000000000" pitchFamily="2" charset="77"/>
              </a:rPr>
              <a:t> Kuala Lumpur, </a:t>
            </a:r>
            <a:r>
              <a:rPr lang="fi-FI" sz="800" dirty="0" err="1">
                <a:latin typeface="Museo Sans 500" panose="02000000000000000000" pitchFamily="2" charset="77"/>
              </a:rPr>
              <a:t>Hospital</a:t>
            </a:r>
            <a:r>
              <a:rPr lang="fi-FI" sz="800" dirty="0">
                <a:latin typeface="Museo Sans 500" panose="02000000000000000000" pitchFamily="2" charset="77"/>
              </a:rPr>
              <a:t> </a:t>
            </a:r>
            <a:r>
              <a:rPr lang="fi-FI" sz="800" dirty="0" err="1">
                <a:latin typeface="Museo Sans 500" panose="02000000000000000000" pitchFamily="2" charset="77"/>
              </a:rPr>
              <a:t>Sultanah</a:t>
            </a:r>
            <a:r>
              <a:rPr lang="fi-FI" sz="800" dirty="0">
                <a:latin typeface="Museo Sans 500" panose="02000000000000000000" pitchFamily="2" charset="77"/>
              </a:rPr>
              <a:t> </a:t>
            </a:r>
            <a:r>
              <a:rPr lang="fi-FI" sz="800" dirty="0" err="1">
                <a:latin typeface="Museo Sans 500" panose="02000000000000000000" pitchFamily="2" charset="77"/>
              </a:rPr>
              <a:t>Bahiyah</a:t>
            </a:r>
            <a:r>
              <a:rPr lang="fi-FI" sz="800" dirty="0">
                <a:latin typeface="Museo Sans 500" panose="02000000000000000000" pitchFamily="2" charset="77"/>
              </a:rPr>
              <a:t>, </a:t>
            </a:r>
            <a:r>
              <a:rPr lang="fi-FI" sz="800" dirty="0" err="1">
                <a:latin typeface="Museo Sans 500" panose="02000000000000000000" pitchFamily="2" charset="77"/>
              </a:rPr>
              <a:t>Hospital</a:t>
            </a:r>
            <a:r>
              <a:rPr lang="fi-FI" sz="800" dirty="0">
                <a:latin typeface="Museo Sans 500" panose="02000000000000000000" pitchFamily="2" charset="77"/>
              </a:rPr>
              <a:t> Raja </a:t>
            </a:r>
            <a:r>
              <a:rPr lang="fi-FI" sz="800" dirty="0" err="1">
                <a:latin typeface="Museo Sans 500" panose="02000000000000000000" pitchFamily="2" charset="77"/>
              </a:rPr>
              <a:t>Perempuan</a:t>
            </a:r>
            <a:r>
              <a:rPr lang="fi-FI" sz="800" dirty="0">
                <a:latin typeface="Museo Sans 500" panose="02000000000000000000" pitchFamily="2" charset="77"/>
              </a:rPr>
              <a:t> </a:t>
            </a:r>
            <a:r>
              <a:rPr lang="fi-FI" sz="800" dirty="0" err="1">
                <a:latin typeface="Museo Sans 500" panose="02000000000000000000" pitchFamily="2" charset="77"/>
              </a:rPr>
              <a:t>Zainab</a:t>
            </a:r>
            <a:r>
              <a:rPr lang="fi-FI" sz="800" dirty="0">
                <a:latin typeface="Museo Sans 500" panose="02000000000000000000" pitchFamily="2" charset="77"/>
              </a:rPr>
              <a:t> II, Kota </a:t>
            </a:r>
            <a:r>
              <a:rPr lang="fi-FI" sz="800" dirty="0" err="1">
                <a:latin typeface="Museo Sans 500" panose="02000000000000000000" pitchFamily="2" charset="77"/>
              </a:rPr>
              <a:t>Bahru</a:t>
            </a:r>
            <a:r>
              <a:rPr lang="fi-FI" sz="800" dirty="0">
                <a:latin typeface="Museo Sans 500" panose="02000000000000000000" pitchFamily="2" charset="77"/>
              </a:rPr>
              <a:t>, </a:t>
            </a:r>
            <a:r>
              <a:rPr lang="fi-FI" sz="800" dirty="0" err="1">
                <a:latin typeface="Museo Sans 500" panose="02000000000000000000" pitchFamily="2" charset="77"/>
              </a:rPr>
              <a:t>Hospital</a:t>
            </a:r>
            <a:r>
              <a:rPr lang="fi-FI" sz="800" dirty="0">
                <a:latin typeface="Museo Sans 500" panose="02000000000000000000" pitchFamily="2" charset="77"/>
              </a:rPr>
              <a:t> </a:t>
            </a:r>
            <a:r>
              <a:rPr lang="fi-FI" sz="800" dirty="0" err="1">
                <a:latin typeface="Museo Sans 500" panose="02000000000000000000" pitchFamily="2" charset="77"/>
              </a:rPr>
              <a:t>Tuanku</a:t>
            </a:r>
            <a:r>
              <a:rPr lang="fi-FI" sz="800" dirty="0">
                <a:latin typeface="Museo Sans 500" panose="02000000000000000000" pitchFamily="2" charset="77"/>
              </a:rPr>
              <a:t> </a:t>
            </a:r>
            <a:r>
              <a:rPr lang="fi-FI" sz="800" dirty="0" err="1">
                <a:latin typeface="Museo Sans 500" panose="02000000000000000000" pitchFamily="2" charset="77"/>
              </a:rPr>
              <a:t>Ampuan</a:t>
            </a:r>
            <a:r>
              <a:rPr lang="fi-FI" sz="800" dirty="0">
                <a:latin typeface="Museo Sans 500" panose="02000000000000000000" pitchFamily="2" charset="77"/>
              </a:rPr>
              <a:t> </a:t>
            </a:r>
            <a:r>
              <a:rPr lang="fi-FI" sz="800" dirty="0" err="1">
                <a:latin typeface="Museo Sans 500" panose="02000000000000000000" pitchFamily="2" charset="77"/>
              </a:rPr>
              <a:t>Afzan</a:t>
            </a:r>
            <a:r>
              <a:rPr lang="fi-FI" sz="800" dirty="0">
                <a:latin typeface="Museo Sans 500" panose="02000000000000000000" pitchFamily="2" charset="77"/>
              </a:rPr>
              <a:t>, </a:t>
            </a:r>
            <a:r>
              <a:rPr lang="fi-FI" sz="800" dirty="0" err="1">
                <a:latin typeface="Museo Sans 500" panose="02000000000000000000" pitchFamily="2" charset="77"/>
              </a:rPr>
              <a:t>Hospital</a:t>
            </a:r>
            <a:r>
              <a:rPr lang="fi-FI" sz="800" dirty="0">
                <a:latin typeface="Museo Sans 500" panose="02000000000000000000" pitchFamily="2" charset="77"/>
              </a:rPr>
              <a:t> </a:t>
            </a:r>
            <a:r>
              <a:rPr lang="fi-FI" sz="800" dirty="0" err="1">
                <a:latin typeface="Museo Sans 500" panose="02000000000000000000" pitchFamily="2" charset="77"/>
              </a:rPr>
              <a:t>Sibu</a:t>
            </a:r>
            <a:r>
              <a:rPr lang="fi-FI" sz="800" dirty="0">
                <a:latin typeface="Museo Sans 500" panose="02000000000000000000" pitchFamily="2" charset="77"/>
              </a:rPr>
              <a:t>, </a:t>
            </a:r>
            <a:r>
              <a:rPr lang="fi-FI" sz="800" dirty="0" err="1">
                <a:latin typeface="Museo Sans 500" panose="02000000000000000000" pitchFamily="2" charset="77"/>
              </a:rPr>
              <a:t>Hospital</a:t>
            </a:r>
            <a:r>
              <a:rPr lang="fi-FI" sz="800" dirty="0">
                <a:latin typeface="Museo Sans 500" panose="02000000000000000000" pitchFamily="2" charset="77"/>
              </a:rPr>
              <a:t> </a:t>
            </a:r>
            <a:r>
              <a:rPr lang="fi-FI" sz="800" dirty="0" err="1">
                <a:latin typeface="Museo Sans 500" panose="02000000000000000000" pitchFamily="2" charset="77"/>
              </a:rPr>
              <a:t>Bintulu</a:t>
            </a:r>
            <a:r>
              <a:rPr lang="fi-FI" sz="800" dirty="0">
                <a:latin typeface="Museo Sans 500" panose="02000000000000000000" pitchFamily="2" charset="77"/>
              </a:rPr>
              <a:t>, </a:t>
            </a:r>
            <a:r>
              <a:rPr lang="fi-FI" sz="800" dirty="0" err="1">
                <a:latin typeface="Museo Sans 500" panose="02000000000000000000" pitchFamily="2" charset="77"/>
              </a:rPr>
              <a:t>Hospital</a:t>
            </a:r>
            <a:r>
              <a:rPr lang="fi-FI" sz="800" dirty="0">
                <a:latin typeface="Museo Sans 500" panose="02000000000000000000" pitchFamily="2" charset="77"/>
              </a:rPr>
              <a:t> </a:t>
            </a:r>
            <a:r>
              <a:rPr lang="fi-FI" sz="800" dirty="0" err="1">
                <a:latin typeface="Museo Sans 500" panose="02000000000000000000" pitchFamily="2" charset="77"/>
              </a:rPr>
              <a:t>Miri</a:t>
            </a:r>
            <a:endParaRPr lang="fi-FI" sz="800" dirty="0">
              <a:latin typeface="Museo Sans 500" panose="02000000000000000000" pitchFamily="2" charset="77"/>
            </a:endParaRPr>
          </a:p>
          <a:p>
            <a:pPr marL="114300" indent="0" fontAlgn="base">
              <a:lnSpc>
                <a:spcPct val="100000"/>
              </a:lnSpc>
              <a:buNone/>
            </a:pPr>
            <a:endParaRPr lang="fi-FI" sz="800" dirty="0">
              <a:latin typeface="Museo Sans 500" panose="02000000000000000000" pitchFamily="2" charset="77"/>
            </a:endParaRPr>
          </a:p>
          <a:p>
            <a:pPr marL="171450" indent="-171450">
              <a:lnSpc>
                <a:spcPct val="100000"/>
              </a:lnSpc>
              <a:spcBef>
                <a:spcPts val="0"/>
              </a:spcBef>
              <a:buClr>
                <a:srgbClr val="70C2E2"/>
              </a:buClr>
              <a:buSzPts val="1600"/>
            </a:pPr>
            <a:endParaRPr lang="fi-FI" sz="600" dirty="0">
              <a:latin typeface="Museo Sans 500" panose="02000000000000000000" pitchFamily="2" charset="77"/>
            </a:endParaRPr>
          </a:p>
        </p:txBody>
      </p:sp>
      <p:sp>
        <p:nvSpPr>
          <p:cNvPr id="6" name="Google Shape;86;gb0da4f9fba_0_2">
            <a:extLst>
              <a:ext uri="{FF2B5EF4-FFF2-40B4-BE49-F238E27FC236}">
                <a16:creationId xmlns:a16="http://schemas.microsoft.com/office/drawing/2014/main" id="{AF9204BA-6AC8-A549-8F53-FA106F94CD6C}"/>
              </a:ext>
            </a:extLst>
          </p:cNvPr>
          <p:cNvSpPr txBox="1">
            <a:spLocks/>
          </p:cNvSpPr>
          <p:nvPr/>
        </p:nvSpPr>
        <p:spPr>
          <a:xfrm>
            <a:off x="5134264" y="845417"/>
            <a:ext cx="2172985" cy="3683700"/>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L="457200" marR="0" lvl="0" indent="-342900" algn="l" rtl="0">
              <a:lnSpc>
                <a:spcPct val="90000"/>
              </a:lnSpc>
              <a:spcBef>
                <a:spcPts val="750"/>
              </a:spcBef>
              <a:spcAft>
                <a:spcPts val="0"/>
              </a:spcAft>
              <a:buClr>
                <a:srgbClr val="666666"/>
              </a:buClr>
              <a:buSzPts val="1800"/>
              <a:buFont typeface="Arial"/>
              <a:buChar char="•"/>
              <a:defRPr sz="1800" b="0" i="0" u="none" strike="noStrike" cap="none">
                <a:solidFill>
                  <a:srgbClr val="666666"/>
                </a:solidFill>
                <a:latin typeface="Arial"/>
                <a:ea typeface="Arial"/>
                <a:cs typeface="Arial"/>
                <a:sym typeface="Arial"/>
              </a:defRPr>
            </a:lvl1pPr>
            <a:lvl2pPr marL="914400" marR="0" lvl="1" indent="-330200" algn="l" rtl="0">
              <a:lnSpc>
                <a:spcPct val="90000"/>
              </a:lnSpc>
              <a:spcBef>
                <a:spcPts val="375"/>
              </a:spcBef>
              <a:spcAft>
                <a:spcPts val="0"/>
              </a:spcAft>
              <a:buClr>
                <a:srgbClr val="666666"/>
              </a:buClr>
              <a:buSzPts val="1600"/>
              <a:buFont typeface="Arial"/>
              <a:buChar char="•"/>
              <a:defRPr sz="1600" b="0" i="0" u="none" strike="noStrike" cap="none">
                <a:solidFill>
                  <a:srgbClr val="666666"/>
                </a:solidFill>
                <a:latin typeface="Arial"/>
                <a:ea typeface="Arial"/>
                <a:cs typeface="Arial"/>
                <a:sym typeface="Arial"/>
              </a:defRPr>
            </a:lvl2pPr>
            <a:lvl3pPr marL="1371600" marR="0" lvl="2" indent="-330200" algn="l" rtl="0">
              <a:lnSpc>
                <a:spcPct val="90000"/>
              </a:lnSpc>
              <a:spcBef>
                <a:spcPts val="375"/>
              </a:spcBef>
              <a:spcAft>
                <a:spcPts val="0"/>
              </a:spcAft>
              <a:buClr>
                <a:srgbClr val="666666"/>
              </a:buClr>
              <a:buSzPts val="1600"/>
              <a:buFont typeface="Arial"/>
              <a:buChar char="•"/>
              <a:defRPr sz="1300" b="0" i="0" u="none" strike="noStrike" cap="none">
                <a:solidFill>
                  <a:srgbClr val="666666"/>
                </a:solidFill>
                <a:latin typeface="Arial"/>
                <a:ea typeface="Arial"/>
                <a:cs typeface="Arial"/>
                <a:sym typeface="Arial"/>
              </a:defRPr>
            </a:lvl3pPr>
            <a:lvl4pPr marL="1828800" marR="0" lvl="3" indent="-336550" algn="l" rtl="0">
              <a:lnSpc>
                <a:spcPct val="90000"/>
              </a:lnSpc>
              <a:spcBef>
                <a:spcPts val="375"/>
              </a:spcBef>
              <a:spcAft>
                <a:spcPts val="0"/>
              </a:spcAft>
              <a:buClr>
                <a:srgbClr val="666666"/>
              </a:buClr>
              <a:buSzPts val="1700"/>
              <a:buFont typeface="Arial"/>
              <a:buChar char="•"/>
              <a:defRPr sz="1250" b="0" i="0" u="none" strike="noStrike" cap="none">
                <a:solidFill>
                  <a:srgbClr val="666666"/>
                </a:solidFill>
                <a:latin typeface="Arial"/>
                <a:ea typeface="Arial"/>
                <a:cs typeface="Arial"/>
                <a:sym typeface="Arial"/>
              </a:defRPr>
            </a:lvl4pPr>
            <a:lvl5pPr marL="2286000" marR="0" lvl="4" indent="-336550" algn="l" rtl="0">
              <a:lnSpc>
                <a:spcPct val="90000"/>
              </a:lnSpc>
              <a:spcBef>
                <a:spcPts val="375"/>
              </a:spcBef>
              <a:spcAft>
                <a:spcPts val="0"/>
              </a:spcAft>
              <a:buClr>
                <a:srgbClr val="666666"/>
              </a:buClr>
              <a:buSzPts val="1700"/>
              <a:buFont typeface="Arial"/>
              <a:buChar char="•"/>
              <a:defRPr sz="1250" b="0" i="0" u="none" strike="noStrike" cap="none">
                <a:solidFill>
                  <a:srgbClr val="666666"/>
                </a:solidFill>
                <a:latin typeface="Arial"/>
                <a:ea typeface="Arial"/>
                <a:cs typeface="Arial"/>
                <a:sym typeface="Arial"/>
              </a:defRPr>
            </a:lvl5pPr>
            <a:lvl6pPr marL="2743200" marR="0" lvl="5" indent="-336550" algn="l" rtl="0">
              <a:lnSpc>
                <a:spcPct val="90000"/>
              </a:lnSpc>
              <a:spcBef>
                <a:spcPts val="375"/>
              </a:spcBef>
              <a:spcAft>
                <a:spcPts val="0"/>
              </a:spcAft>
              <a:buClr>
                <a:srgbClr val="666666"/>
              </a:buClr>
              <a:buSzPts val="1700"/>
              <a:buFont typeface="Arial"/>
              <a:buChar char="•"/>
              <a:defRPr sz="1250" b="0" i="0" u="none" strike="noStrike" cap="none">
                <a:solidFill>
                  <a:srgbClr val="666666"/>
                </a:solidFill>
                <a:latin typeface="Arial"/>
                <a:ea typeface="Arial"/>
                <a:cs typeface="Arial"/>
                <a:sym typeface="Arial"/>
              </a:defRPr>
            </a:lvl6pPr>
            <a:lvl7pPr marL="3200400" marR="0" lvl="6" indent="-336550" algn="l" rtl="0">
              <a:lnSpc>
                <a:spcPct val="90000"/>
              </a:lnSpc>
              <a:spcBef>
                <a:spcPts val="375"/>
              </a:spcBef>
              <a:spcAft>
                <a:spcPts val="0"/>
              </a:spcAft>
              <a:buClr>
                <a:srgbClr val="666666"/>
              </a:buClr>
              <a:buSzPts val="1700"/>
              <a:buFont typeface="Arial"/>
              <a:buChar char="•"/>
              <a:defRPr sz="1250" b="0" i="0" u="none" strike="noStrike" cap="none">
                <a:solidFill>
                  <a:srgbClr val="666666"/>
                </a:solidFill>
                <a:latin typeface="Arial"/>
                <a:ea typeface="Arial"/>
                <a:cs typeface="Arial"/>
                <a:sym typeface="Arial"/>
              </a:defRPr>
            </a:lvl7pPr>
            <a:lvl8pPr marL="3657600" marR="0" lvl="7" indent="-336550" algn="l" rtl="0">
              <a:lnSpc>
                <a:spcPct val="90000"/>
              </a:lnSpc>
              <a:spcBef>
                <a:spcPts val="375"/>
              </a:spcBef>
              <a:spcAft>
                <a:spcPts val="0"/>
              </a:spcAft>
              <a:buClr>
                <a:srgbClr val="666666"/>
              </a:buClr>
              <a:buSzPts val="1700"/>
              <a:buFont typeface="Arial"/>
              <a:buChar char="•"/>
              <a:defRPr sz="1250" b="0" i="0" u="none" strike="noStrike" cap="none">
                <a:solidFill>
                  <a:srgbClr val="666666"/>
                </a:solidFill>
                <a:latin typeface="Arial"/>
                <a:ea typeface="Arial"/>
                <a:cs typeface="Arial"/>
                <a:sym typeface="Arial"/>
              </a:defRPr>
            </a:lvl8pPr>
            <a:lvl9pPr marL="4114800" marR="0" lvl="8" indent="-336550" algn="l" rtl="0">
              <a:lnSpc>
                <a:spcPct val="90000"/>
              </a:lnSpc>
              <a:spcBef>
                <a:spcPts val="375"/>
              </a:spcBef>
              <a:spcAft>
                <a:spcPts val="0"/>
              </a:spcAft>
              <a:buClr>
                <a:srgbClr val="666666"/>
              </a:buClr>
              <a:buSzPts val="1700"/>
              <a:buFont typeface="Arial"/>
              <a:buChar char="•"/>
              <a:defRPr sz="1250" b="0" i="0" u="none" strike="noStrike" cap="none">
                <a:solidFill>
                  <a:srgbClr val="666666"/>
                </a:solidFill>
                <a:latin typeface="Arial"/>
                <a:ea typeface="Arial"/>
                <a:cs typeface="Arial"/>
                <a:sym typeface="Arial"/>
              </a:defRPr>
            </a:lvl9pPr>
          </a:lstStyle>
          <a:p>
            <a:pPr marL="114300" indent="0" fontAlgn="base">
              <a:lnSpc>
                <a:spcPct val="100000"/>
              </a:lnSpc>
              <a:buNone/>
            </a:pPr>
            <a:r>
              <a:rPr lang="fi-FI" sz="800" dirty="0">
                <a:latin typeface="Museo Sans 500" panose="02000000000000000000" pitchFamily="2" charset="77"/>
              </a:rPr>
              <a:t>VIETNAM</a:t>
            </a:r>
          </a:p>
          <a:p>
            <a:pPr marL="114300" indent="0" fontAlgn="base">
              <a:lnSpc>
                <a:spcPct val="100000"/>
              </a:lnSpc>
              <a:buNone/>
            </a:pPr>
            <a:r>
              <a:rPr lang="fi-FI" sz="800" dirty="0">
                <a:latin typeface="Museo Sans 500" panose="02000000000000000000" pitchFamily="2" charset="77"/>
              </a:rPr>
              <a:t>General </a:t>
            </a:r>
            <a:r>
              <a:rPr lang="fi-FI" sz="800" dirty="0" err="1">
                <a:latin typeface="Museo Sans 500" panose="02000000000000000000" pitchFamily="2" charset="77"/>
              </a:rPr>
              <a:t>Hospital</a:t>
            </a:r>
            <a:r>
              <a:rPr lang="fi-FI" sz="800" dirty="0">
                <a:latin typeface="Museo Sans 500" panose="02000000000000000000" pitchFamily="2" charset="77"/>
              </a:rPr>
              <a:t> of Luc Nam, </a:t>
            </a:r>
            <a:r>
              <a:rPr lang="fi-FI" sz="800" dirty="0" err="1">
                <a:latin typeface="Museo Sans 500" panose="02000000000000000000" pitchFamily="2" charset="77"/>
              </a:rPr>
              <a:t>Bac</a:t>
            </a:r>
            <a:r>
              <a:rPr lang="fi-FI" sz="800" dirty="0">
                <a:latin typeface="Museo Sans 500" panose="02000000000000000000" pitchFamily="2" charset="77"/>
              </a:rPr>
              <a:t> </a:t>
            </a:r>
            <a:r>
              <a:rPr lang="fi-FI" sz="800" dirty="0" err="1">
                <a:latin typeface="Museo Sans 500" panose="02000000000000000000" pitchFamily="2" charset="77"/>
              </a:rPr>
              <a:t>Giang</a:t>
            </a:r>
            <a:r>
              <a:rPr lang="fi-FI" sz="800" dirty="0">
                <a:latin typeface="Museo Sans 500" panose="02000000000000000000" pitchFamily="2" charset="77"/>
              </a:rPr>
              <a:t> </a:t>
            </a:r>
            <a:r>
              <a:rPr lang="fi-FI" sz="800" dirty="0" err="1">
                <a:latin typeface="Museo Sans 500" panose="02000000000000000000" pitchFamily="2" charset="77"/>
              </a:rPr>
              <a:t>Province</a:t>
            </a:r>
            <a:r>
              <a:rPr lang="fi-FI" sz="800" dirty="0">
                <a:latin typeface="Museo Sans 500" panose="02000000000000000000" pitchFamily="2" charset="77"/>
              </a:rPr>
              <a:t>, General </a:t>
            </a:r>
            <a:r>
              <a:rPr lang="fi-FI" sz="800" dirty="0" err="1">
                <a:latin typeface="Museo Sans 500" panose="02000000000000000000" pitchFamily="2" charset="77"/>
              </a:rPr>
              <a:t>Hospital</a:t>
            </a:r>
            <a:r>
              <a:rPr lang="fi-FI" sz="800" dirty="0">
                <a:latin typeface="Museo Sans 500" panose="02000000000000000000" pitchFamily="2" charset="77"/>
              </a:rPr>
              <a:t> Ha-</a:t>
            </a:r>
            <a:r>
              <a:rPr lang="fi-FI" sz="800" dirty="0" err="1">
                <a:latin typeface="Museo Sans 500" panose="02000000000000000000" pitchFamily="2" charset="77"/>
              </a:rPr>
              <a:t>Dong</a:t>
            </a:r>
            <a:r>
              <a:rPr lang="fi-FI" sz="800" dirty="0">
                <a:latin typeface="Museo Sans 500" panose="02000000000000000000" pitchFamily="2" charset="77"/>
              </a:rPr>
              <a:t>, General </a:t>
            </a:r>
            <a:r>
              <a:rPr lang="fi-FI" sz="800" dirty="0" err="1">
                <a:latin typeface="Museo Sans 500" panose="02000000000000000000" pitchFamily="2" charset="77"/>
              </a:rPr>
              <a:t>Hospital</a:t>
            </a:r>
            <a:r>
              <a:rPr lang="fi-FI" sz="800" dirty="0">
                <a:latin typeface="Museo Sans 500" panose="02000000000000000000" pitchFamily="2" charset="77"/>
              </a:rPr>
              <a:t> </a:t>
            </a:r>
            <a:r>
              <a:rPr lang="fi-FI" sz="800" dirty="0" err="1">
                <a:latin typeface="Museo Sans 500" panose="02000000000000000000" pitchFamily="2" charset="77"/>
              </a:rPr>
              <a:t>Bac</a:t>
            </a:r>
            <a:r>
              <a:rPr lang="fi-FI" sz="800" dirty="0">
                <a:latin typeface="Museo Sans 500" panose="02000000000000000000" pitchFamily="2" charset="77"/>
              </a:rPr>
              <a:t> </a:t>
            </a:r>
            <a:r>
              <a:rPr lang="fi-FI" sz="800" dirty="0" err="1">
                <a:latin typeface="Museo Sans 500" panose="02000000000000000000" pitchFamily="2" charset="77"/>
              </a:rPr>
              <a:t>Thang</a:t>
            </a:r>
            <a:r>
              <a:rPr lang="fi-FI" sz="800" dirty="0">
                <a:latin typeface="Museo Sans 500" panose="02000000000000000000" pitchFamily="2" charset="77"/>
              </a:rPr>
              <a:t> Long, </a:t>
            </a:r>
            <a:r>
              <a:rPr lang="fi-FI" sz="800" dirty="0" err="1">
                <a:latin typeface="Museo Sans 500" panose="02000000000000000000" pitchFamily="2" charset="77"/>
              </a:rPr>
              <a:t>Provincial</a:t>
            </a:r>
            <a:r>
              <a:rPr lang="fi-FI" sz="800" dirty="0">
                <a:latin typeface="Museo Sans 500" panose="02000000000000000000" pitchFamily="2" charset="77"/>
              </a:rPr>
              <a:t> General </a:t>
            </a:r>
            <a:r>
              <a:rPr lang="fi-FI" sz="800" dirty="0" err="1">
                <a:latin typeface="Museo Sans 500" panose="02000000000000000000" pitchFamily="2" charset="77"/>
              </a:rPr>
              <a:t>Hospital</a:t>
            </a:r>
            <a:r>
              <a:rPr lang="fi-FI" sz="800" dirty="0">
                <a:latin typeface="Museo Sans 500" panose="02000000000000000000" pitchFamily="2" charset="77"/>
              </a:rPr>
              <a:t> of </a:t>
            </a:r>
            <a:r>
              <a:rPr lang="fi-FI" sz="800" dirty="0" err="1">
                <a:latin typeface="Museo Sans 500" panose="02000000000000000000" pitchFamily="2" charset="77"/>
              </a:rPr>
              <a:t>Nghe</a:t>
            </a:r>
            <a:r>
              <a:rPr lang="fi-FI" sz="800" dirty="0">
                <a:latin typeface="Museo Sans 500" panose="02000000000000000000" pitchFamily="2" charset="77"/>
              </a:rPr>
              <a:t> An, </a:t>
            </a:r>
            <a:r>
              <a:rPr lang="fi-FI" sz="800" dirty="0" err="1">
                <a:latin typeface="Museo Sans 500" panose="02000000000000000000" pitchFamily="2" charset="77"/>
              </a:rPr>
              <a:t>Gynecology</a:t>
            </a:r>
            <a:r>
              <a:rPr lang="fi-FI" sz="800" dirty="0">
                <a:latin typeface="Museo Sans 500" panose="02000000000000000000" pitchFamily="2" charset="77"/>
              </a:rPr>
              <a:t> and </a:t>
            </a:r>
            <a:r>
              <a:rPr lang="fi-FI" sz="800" dirty="0" err="1">
                <a:latin typeface="Museo Sans 500" panose="02000000000000000000" pitchFamily="2" charset="77"/>
              </a:rPr>
              <a:t>Obstetrics</a:t>
            </a:r>
            <a:r>
              <a:rPr lang="fi-FI" sz="800" dirty="0">
                <a:latin typeface="Museo Sans 500" panose="02000000000000000000" pitchFamily="2" charset="77"/>
              </a:rPr>
              <a:t> </a:t>
            </a:r>
            <a:r>
              <a:rPr lang="fi-FI" sz="800" dirty="0" err="1">
                <a:latin typeface="Museo Sans 500" panose="02000000000000000000" pitchFamily="2" charset="77"/>
              </a:rPr>
              <a:t>Hospital</a:t>
            </a:r>
            <a:r>
              <a:rPr lang="fi-FI" sz="800" dirty="0">
                <a:latin typeface="Museo Sans 500" panose="02000000000000000000" pitchFamily="2" charset="77"/>
              </a:rPr>
              <a:t> of </a:t>
            </a:r>
            <a:r>
              <a:rPr lang="fi-FI" sz="800" dirty="0" err="1">
                <a:latin typeface="Museo Sans 500" panose="02000000000000000000" pitchFamily="2" charset="77"/>
              </a:rPr>
              <a:t>Nghe</a:t>
            </a:r>
            <a:r>
              <a:rPr lang="fi-FI" sz="800" dirty="0">
                <a:latin typeface="Museo Sans 500" panose="02000000000000000000" pitchFamily="2" charset="77"/>
              </a:rPr>
              <a:t> An, </a:t>
            </a:r>
            <a:r>
              <a:rPr lang="fi-FI" sz="800" dirty="0" err="1">
                <a:latin typeface="Museo Sans 500" panose="02000000000000000000" pitchFamily="2" charset="77"/>
              </a:rPr>
              <a:t>Vinmec</a:t>
            </a:r>
            <a:r>
              <a:rPr lang="fi-FI" sz="800" dirty="0">
                <a:latin typeface="Museo Sans 500" panose="02000000000000000000" pitchFamily="2" charset="77"/>
              </a:rPr>
              <a:t> International </a:t>
            </a:r>
            <a:r>
              <a:rPr lang="fi-FI" sz="800" dirty="0" err="1">
                <a:latin typeface="Museo Sans 500" panose="02000000000000000000" pitchFamily="2" charset="77"/>
              </a:rPr>
              <a:t>Hospital</a:t>
            </a:r>
            <a:r>
              <a:rPr lang="fi-FI" sz="800" dirty="0">
                <a:latin typeface="Museo Sans 500" panose="02000000000000000000" pitchFamily="2" charset="77"/>
              </a:rPr>
              <a:t>, Hop Luc </a:t>
            </a:r>
            <a:r>
              <a:rPr lang="fi-FI" sz="800" dirty="0" err="1">
                <a:latin typeface="Museo Sans 500" panose="02000000000000000000" pitchFamily="2" charset="77"/>
              </a:rPr>
              <a:t>Hospital</a:t>
            </a:r>
            <a:r>
              <a:rPr lang="fi-FI" sz="800" dirty="0">
                <a:latin typeface="Museo Sans 500" panose="02000000000000000000" pitchFamily="2" charset="77"/>
              </a:rPr>
              <a:t>, General </a:t>
            </a:r>
            <a:r>
              <a:rPr lang="fi-FI" sz="800" dirty="0" err="1">
                <a:latin typeface="Museo Sans 500" panose="02000000000000000000" pitchFamily="2" charset="77"/>
              </a:rPr>
              <a:t>Hospital</a:t>
            </a:r>
            <a:r>
              <a:rPr lang="fi-FI" sz="800" dirty="0">
                <a:latin typeface="Museo Sans 500" panose="02000000000000000000" pitchFamily="2" charset="77"/>
              </a:rPr>
              <a:t> of Yen </a:t>
            </a:r>
            <a:r>
              <a:rPr lang="fi-FI" sz="800" dirty="0" err="1">
                <a:latin typeface="Museo Sans 500" panose="02000000000000000000" pitchFamily="2" charset="77"/>
              </a:rPr>
              <a:t>Phong</a:t>
            </a:r>
            <a:r>
              <a:rPr lang="fi-FI" sz="800" dirty="0">
                <a:latin typeface="Museo Sans 500" panose="02000000000000000000" pitchFamily="2" charset="77"/>
              </a:rPr>
              <a:t>, </a:t>
            </a:r>
            <a:r>
              <a:rPr lang="fi-FI" sz="800" dirty="0" err="1">
                <a:latin typeface="Museo Sans 500" panose="02000000000000000000" pitchFamily="2" charset="77"/>
              </a:rPr>
              <a:t>Bac</a:t>
            </a:r>
            <a:r>
              <a:rPr lang="fi-FI" sz="800" dirty="0">
                <a:latin typeface="Museo Sans 500" panose="02000000000000000000" pitchFamily="2" charset="77"/>
              </a:rPr>
              <a:t> </a:t>
            </a:r>
            <a:r>
              <a:rPr lang="fi-FI" sz="800" dirty="0" err="1">
                <a:latin typeface="Museo Sans 500" panose="02000000000000000000" pitchFamily="2" charset="77"/>
              </a:rPr>
              <a:t>Ninh</a:t>
            </a:r>
            <a:r>
              <a:rPr lang="fi-FI" sz="800" dirty="0">
                <a:latin typeface="Museo Sans 500" panose="02000000000000000000" pitchFamily="2" charset="77"/>
              </a:rPr>
              <a:t> </a:t>
            </a:r>
            <a:r>
              <a:rPr lang="fi-FI" sz="800" dirty="0" err="1">
                <a:latin typeface="Museo Sans 500" panose="02000000000000000000" pitchFamily="2" charset="77"/>
              </a:rPr>
              <a:t>Province</a:t>
            </a:r>
            <a:endParaRPr lang="fi-FI" sz="800" dirty="0">
              <a:latin typeface="Museo Sans 500" panose="02000000000000000000" pitchFamily="2" charset="77"/>
            </a:endParaRPr>
          </a:p>
          <a:p>
            <a:pPr marL="114300" indent="0" fontAlgn="base">
              <a:lnSpc>
                <a:spcPct val="100000"/>
              </a:lnSpc>
              <a:buNone/>
            </a:pPr>
            <a:endParaRPr lang="fi-FI" sz="800" dirty="0">
              <a:latin typeface="Museo Sans 500" panose="02000000000000000000" pitchFamily="2" charset="77"/>
            </a:endParaRPr>
          </a:p>
          <a:p>
            <a:pPr marL="114300" indent="0" fontAlgn="base">
              <a:lnSpc>
                <a:spcPct val="100000"/>
              </a:lnSpc>
              <a:buNone/>
            </a:pPr>
            <a:r>
              <a:rPr lang="fi-FI" sz="800" dirty="0">
                <a:latin typeface="Museo Sans 500" panose="02000000000000000000" pitchFamily="2" charset="77"/>
              </a:rPr>
              <a:t>SAUDI ARABIA</a:t>
            </a:r>
          </a:p>
          <a:p>
            <a:pPr marL="114300" indent="0" fontAlgn="base">
              <a:lnSpc>
                <a:spcPct val="100000"/>
              </a:lnSpc>
              <a:buNone/>
            </a:pPr>
            <a:r>
              <a:rPr lang="fi-FI" sz="800" dirty="0">
                <a:latin typeface="Museo Sans 500" panose="02000000000000000000" pitchFamily="2" charset="77"/>
              </a:rPr>
              <a:t>Prince Mohamed Bin </a:t>
            </a:r>
            <a:r>
              <a:rPr lang="fi-FI" sz="800" dirty="0" err="1">
                <a:latin typeface="Museo Sans 500" panose="02000000000000000000" pitchFamily="2" charset="77"/>
              </a:rPr>
              <a:t>Abdelaziz</a:t>
            </a:r>
            <a:r>
              <a:rPr lang="fi-FI" sz="800" dirty="0">
                <a:latin typeface="Museo Sans 500" panose="02000000000000000000" pitchFamily="2" charset="77"/>
              </a:rPr>
              <a:t> </a:t>
            </a:r>
            <a:r>
              <a:rPr lang="fi-FI" sz="800" dirty="0" err="1">
                <a:latin typeface="Museo Sans 500" panose="02000000000000000000" pitchFamily="2" charset="77"/>
              </a:rPr>
              <a:t>Hospital</a:t>
            </a:r>
            <a:r>
              <a:rPr lang="fi-FI" sz="800" dirty="0">
                <a:latin typeface="Museo Sans 500" panose="02000000000000000000" pitchFamily="2" charset="77"/>
              </a:rPr>
              <a:t>, </a:t>
            </a:r>
            <a:r>
              <a:rPr lang="fi-FI" sz="800" dirty="0" err="1">
                <a:latin typeface="Museo Sans 500" panose="02000000000000000000" pitchFamily="2" charset="77"/>
              </a:rPr>
              <a:t>Imam</a:t>
            </a:r>
            <a:r>
              <a:rPr lang="fi-FI" sz="800" dirty="0">
                <a:latin typeface="Museo Sans 500" panose="02000000000000000000" pitchFamily="2" charset="77"/>
              </a:rPr>
              <a:t> </a:t>
            </a:r>
            <a:r>
              <a:rPr lang="fi-FI" sz="800" dirty="0" err="1">
                <a:latin typeface="Museo Sans 500" panose="02000000000000000000" pitchFamily="2" charset="77"/>
              </a:rPr>
              <a:t>Abdelrahman</a:t>
            </a:r>
            <a:r>
              <a:rPr lang="fi-FI" sz="800" dirty="0">
                <a:latin typeface="Museo Sans 500" panose="02000000000000000000" pitchFamily="2" charset="77"/>
              </a:rPr>
              <a:t> </a:t>
            </a:r>
            <a:r>
              <a:rPr lang="fi-FI" sz="800" dirty="0" err="1">
                <a:latin typeface="Museo Sans 500" panose="02000000000000000000" pitchFamily="2" charset="77"/>
              </a:rPr>
              <a:t>Alfaisal</a:t>
            </a:r>
            <a:r>
              <a:rPr lang="fi-FI" sz="800" dirty="0">
                <a:latin typeface="Museo Sans 500" panose="02000000000000000000" pitchFamily="2" charset="77"/>
              </a:rPr>
              <a:t> </a:t>
            </a:r>
            <a:r>
              <a:rPr lang="fi-FI" sz="800" dirty="0" err="1">
                <a:latin typeface="Museo Sans 500" panose="02000000000000000000" pitchFamily="2" charset="77"/>
              </a:rPr>
              <a:t>University</a:t>
            </a:r>
            <a:r>
              <a:rPr lang="fi-FI" sz="800" dirty="0">
                <a:latin typeface="Museo Sans 500" panose="02000000000000000000" pitchFamily="2" charset="77"/>
              </a:rPr>
              <a:t> </a:t>
            </a:r>
            <a:r>
              <a:rPr lang="fi-FI" sz="800" dirty="0" err="1">
                <a:latin typeface="Museo Sans 500" panose="02000000000000000000" pitchFamily="2" charset="77"/>
              </a:rPr>
              <a:t>Hospital</a:t>
            </a:r>
            <a:r>
              <a:rPr lang="fi-FI" sz="800" dirty="0">
                <a:latin typeface="Museo Sans 500" panose="02000000000000000000" pitchFamily="2" charset="77"/>
              </a:rPr>
              <a:t>, King </a:t>
            </a:r>
            <a:r>
              <a:rPr lang="fi-FI" sz="800" dirty="0" err="1">
                <a:latin typeface="Museo Sans 500" panose="02000000000000000000" pitchFamily="2" charset="77"/>
              </a:rPr>
              <a:t>Fahad</a:t>
            </a:r>
            <a:r>
              <a:rPr lang="fi-FI" sz="800" dirty="0">
                <a:latin typeface="Museo Sans 500" panose="02000000000000000000" pitchFamily="2" charset="77"/>
              </a:rPr>
              <a:t> </a:t>
            </a:r>
            <a:r>
              <a:rPr lang="fi-FI" sz="800" dirty="0" err="1">
                <a:latin typeface="Museo Sans 500" panose="02000000000000000000" pitchFamily="2" charset="77"/>
              </a:rPr>
              <a:t>Medical</a:t>
            </a:r>
            <a:r>
              <a:rPr lang="fi-FI" sz="800" dirty="0">
                <a:latin typeface="Museo Sans 500" panose="02000000000000000000" pitchFamily="2" charset="77"/>
              </a:rPr>
              <a:t> City (KFMC), </a:t>
            </a:r>
            <a:r>
              <a:rPr lang="fi-FI" sz="800" dirty="0" err="1">
                <a:latin typeface="Museo Sans 500" panose="02000000000000000000" pitchFamily="2" charset="77"/>
              </a:rPr>
              <a:t>Aldariyah</a:t>
            </a:r>
            <a:r>
              <a:rPr lang="fi-FI" sz="800" dirty="0">
                <a:latin typeface="Museo Sans 500" panose="02000000000000000000" pitchFamily="2" charset="77"/>
              </a:rPr>
              <a:t> </a:t>
            </a:r>
            <a:r>
              <a:rPr lang="fi-FI" sz="800" dirty="0" err="1">
                <a:latin typeface="Museo Sans 500" panose="02000000000000000000" pitchFamily="2" charset="77"/>
              </a:rPr>
              <a:t>Hospital</a:t>
            </a:r>
            <a:r>
              <a:rPr lang="fi-FI" sz="800" dirty="0">
                <a:latin typeface="Museo Sans 500" panose="02000000000000000000" pitchFamily="2" charset="77"/>
              </a:rPr>
              <a:t>, King </a:t>
            </a:r>
            <a:r>
              <a:rPr lang="fi-FI" sz="800" dirty="0" err="1">
                <a:latin typeface="Museo Sans 500" panose="02000000000000000000" pitchFamily="2" charset="77"/>
              </a:rPr>
              <a:t>Saud</a:t>
            </a:r>
            <a:r>
              <a:rPr lang="fi-FI" sz="800" dirty="0">
                <a:latin typeface="Museo Sans 500" panose="02000000000000000000" pitchFamily="2" charset="77"/>
              </a:rPr>
              <a:t> </a:t>
            </a:r>
            <a:r>
              <a:rPr lang="fi-FI" sz="800" dirty="0" err="1">
                <a:latin typeface="Museo Sans 500" panose="02000000000000000000" pitchFamily="2" charset="77"/>
              </a:rPr>
              <a:t>Medical</a:t>
            </a:r>
            <a:r>
              <a:rPr lang="fi-FI" sz="800" dirty="0">
                <a:latin typeface="Museo Sans 500" panose="02000000000000000000" pitchFamily="2" charset="77"/>
              </a:rPr>
              <a:t> City ( KSMC), </a:t>
            </a:r>
            <a:r>
              <a:rPr lang="fi-FI" sz="800" dirty="0" err="1">
                <a:latin typeface="Museo Sans 500" panose="02000000000000000000" pitchFamily="2" charset="77"/>
              </a:rPr>
              <a:t>Aleman</a:t>
            </a:r>
            <a:r>
              <a:rPr lang="fi-FI" sz="800" dirty="0">
                <a:latin typeface="Museo Sans 500" panose="02000000000000000000" pitchFamily="2" charset="77"/>
              </a:rPr>
              <a:t> </a:t>
            </a:r>
            <a:r>
              <a:rPr lang="fi-FI" sz="800" dirty="0" err="1">
                <a:latin typeface="Museo Sans 500" panose="02000000000000000000" pitchFamily="2" charset="77"/>
              </a:rPr>
              <a:t>Hospital</a:t>
            </a:r>
            <a:r>
              <a:rPr lang="fi-FI" sz="800" dirty="0">
                <a:latin typeface="Museo Sans 500" panose="02000000000000000000" pitchFamily="2" charset="77"/>
              </a:rPr>
              <a:t>, </a:t>
            </a:r>
            <a:r>
              <a:rPr lang="fi-FI" sz="800" dirty="0" err="1">
                <a:latin typeface="Museo Sans 500" panose="02000000000000000000" pitchFamily="2" charset="77"/>
              </a:rPr>
              <a:t>Jazan</a:t>
            </a:r>
            <a:r>
              <a:rPr lang="fi-FI" sz="800" dirty="0">
                <a:latin typeface="Museo Sans 500" panose="02000000000000000000" pitchFamily="2" charset="77"/>
              </a:rPr>
              <a:t> </a:t>
            </a:r>
            <a:r>
              <a:rPr lang="fi-FI" sz="800" dirty="0" err="1">
                <a:latin typeface="Museo Sans 500" panose="02000000000000000000" pitchFamily="2" charset="77"/>
              </a:rPr>
              <a:t>Military</a:t>
            </a:r>
            <a:r>
              <a:rPr lang="fi-FI" sz="800" dirty="0">
                <a:latin typeface="Museo Sans 500" panose="02000000000000000000" pitchFamily="2" charset="77"/>
              </a:rPr>
              <a:t> </a:t>
            </a:r>
            <a:r>
              <a:rPr lang="fi-FI" sz="800" dirty="0" err="1">
                <a:latin typeface="Museo Sans 500" panose="02000000000000000000" pitchFamily="2" charset="77"/>
              </a:rPr>
              <a:t>Hospital</a:t>
            </a:r>
            <a:endParaRPr lang="fi-FI" sz="800" dirty="0">
              <a:latin typeface="Museo Sans 500" panose="02000000000000000000" pitchFamily="2" charset="77"/>
            </a:endParaRPr>
          </a:p>
          <a:p>
            <a:pPr marL="171450" indent="-171450">
              <a:lnSpc>
                <a:spcPct val="100000"/>
              </a:lnSpc>
              <a:spcBef>
                <a:spcPts val="0"/>
              </a:spcBef>
              <a:buClr>
                <a:srgbClr val="70C2E2"/>
              </a:buClr>
              <a:buSzPts val="1600"/>
            </a:pPr>
            <a:endParaRPr lang="fi-FI" sz="600" dirty="0">
              <a:latin typeface="Museo Sans 500" panose="02000000000000000000" pitchFamily="2" charset="77"/>
            </a:endParaRPr>
          </a:p>
        </p:txBody>
      </p:sp>
    </p:spTree>
    <p:extLst>
      <p:ext uri="{BB962C8B-B14F-4D97-AF65-F5344CB8AC3E}">
        <p14:creationId xmlns:p14="http://schemas.microsoft.com/office/powerpoint/2010/main" val="285975026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Google Shape;87;gb0da4f9fba_0_2">
            <a:extLst>
              <a:ext uri="{FF2B5EF4-FFF2-40B4-BE49-F238E27FC236}">
                <a16:creationId xmlns:a16="http://schemas.microsoft.com/office/drawing/2014/main" id="{7CC4EE0C-B262-4541-92E9-8ED4A4E72313}"/>
              </a:ext>
            </a:extLst>
          </p:cNvPr>
          <p:cNvSpPr txBox="1">
            <a:spLocks/>
          </p:cNvSpPr>
          <p:nvPr/>
        </p:nvSpPr>
        <p:spPr>
          <a:xfrm>
            <a:off x="792299" y="332801"/>
            <a:ext cx="4074900" cy="892200"/>
          </a:xfrm>
          <a:prstGeom prst="rect">
            <a:avLst/>
          </a:prstGeom>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spcBef>
                <a:spcPts val="750"/>
              </a:spcBef>
            </a:pPr>
            <a:r>
              <a:rPr lang="fi-FI" sz="3600" b="1" dirty="0" err="1">
                <a:solidFill>
                  <a:srgbClr val="70C2E2"/>
                </a:solidFill>
                <a:latin typeface="Museo Sans 500" panose="02000000000000000000" pitchFamily="2" charset="77"/>
                <a:cs typeface="Calibri"/>
                <a:sym typeface="Calibri"/>
              </a:rPr>
              <a:t>Genano</a:t>
            </a:r>
            <a:r>
              <a:rPr lang="fi-FI" sz="3600" b="1" dirty="0">
                <a:solidFill>
                  <a:srgbClr val="70C2E2"/>
                </a:solidFill>
                <a:latin typeface="Calibri"/>
                <a:cs typeface="Calibri"/>
                <a:sym typeface="Calibri"/>
              </a:rPr>
              <a:t> </a:t>
            </a:r>
          </a:p>
        </p:txBody>
      </p:sp>
      <p:sp>
        <p:nvSpPr>
          <p:cNvPr id="7" name="Google Shape;86;gb0da4f9fba_0_2">
            <a:extLst>
              <a:ext uri="{FF2B5EF4-FFF2-40B4-BE49-F238E27FC236}">
                <a16:creationId xmlns:a16="http://schemas.microsoft.com/office/drawing/2014/main" id="{96255518-46BB-1744-83A8-78244035D86F}"/>
              </a:ext>
            </a:extLst>
          </p:cNvPr>
          <p:cNvSpPr txBox="1">
            <a:spLocks noGrp="1"/>
          </p:cNvSpPr>
          <p:nvPr>
            <p:ph type="body" idx="1"/>
          </p:nvPr>
        </p:nvSpPr>
        <p:spPr>
          <a:xfrm>
            <a:off x="792299" y="1225001"/>
            <a:ext cx="5782671" cy="1144488"/>
          </a:xfrm>
          <a:prstGeom prst="rect">
            <a:avLst/>
          </a:prstGeom>
        </p:spPr>
        <p:txBody>
          <a:bodyPr spcFirstLastPara="1" wrap="square" lIns="91425" tIns="45700" rIns="91425" bIns="45700" anchor="t" anchorCtr="0">
            <a:noAutofit/>
          </a:bodyPr>
          <a:lstStyle/>
          <a:p>
            <a:pPr marL="179999" lvl="0" indent="-179999" algn="l" rtl="0">
              <a:lnSpc>
                <a:spcPct val="100000"/>
              </a:lnSpc>
              <a:spcBef>
                <a:spcPts val="0"/>
              </a:spcBef>
              <a:spcAft>
                <a:spcPts val="0"/>
              </a:spcAft>
              <a:buClr>
                <a:srgbClr val="70C2E2"/>
              </a:buClr>
              <a:buSzPts val="1600"/>
              <a:buChar char="•"/>
            </a:pPr>
            <a:r>
              <a:rPr lang="fi-FI" sz="2000" dirty="0">
                <a:solidFill>
                  <a:srgbClr val="595959"/>
                </a:solidFill>
                <a:latin typeface="Museo Sans 500" panose="02000000000000000000" pitchFamily="2" charset="77"/>
              </a:rPr>
              <a:t>More </a:t>
            </a:r>
            <a:r>
              <a:rPr lang="fi-FI" sz="2000" dirty="0" err="1">
                <a:solidFill>
                  <a:srgbClr val="595959"/>
                </a:solidFill>
                <a:latin typeface="Museo Sans 500" panose="02000000000000000000" pitchFamily="2" charset="77"/>
              </a:rPr>
              <a:t>than</a:t>
            </a:r>
            <a:r>
              <a:rPr lang="fi-FI" sz="2000" dirty="0">
                <a:solidFill>
                  <a:srgbClr val="595959"/>
                </a:solidFill>
                <a:latin typeface="Museo Sans 500" panose="02000000000000000000" pitchFamily="2" charset="77"/>
              </a:rPr>
              <a:t> 10 000 </a:t>
            </a:r>
            <a:r>
              <a:rPr lang="fi-FI" sz="2000" dirty="0" err="1">
                <a:solidFill>
                  <a:srgbClr val="595959"/>
                </a:solidFill>
                <a:latin typeface="Museo Sans 500" panose="02000000000000000000" pitchFamily="2" charset="77"/>
              </a:rPr>
              <a:t>installations</a:t>
            </a:r>
            <a:endParaRPr lang="fi-FI" sz="2000" dirty="0">
              <a:solidFill>
                <a:srgbClr val="595959"/>
              </a:solidFill>
              <a:latin typeface="Museo Sans 500" panose="02000000000000000000" pitchFamily="2" charset="77"/>
            </a:endParaRPr>
          </a:p>
          <a:p>
            <a:pPr marL="179999" lvl="0" indent="-179999" algn="l" rtl="0">
              <a:lnSpc>
                <a:spcPct val="100000"/>
              </a:lnSpc>
              <a:spcBef>
                <a:spcPts val="0"/>
              </a:spcBef>
              <a:spcAft>
                <a:spcPts val="0"/>
              </a:spcAft>
              <a:buClr>
                <a:srgbClr val="70C2E2"/>
              </a:buClr>
              <a:buSzPts val="1600"/>
              <a:buChar char="•"/>
            </a:pPr>
            <a:r>
              <a:rPr lang="fi-FI" sz="2000" dirty="0" err="1">
                <a:solidFill>
                  <a:srgbClr val="595959"/>
                </a:solidFill>
                <a:latin typeface="Museo Sans 500" panose="02000000000000000000" pitchFamily="2" charset="77"/>
              </a:rPr>
              <a:t>Units</a:t>
            </a:r>
            <a:r>
              <a:rPr lang="fi-FI" sz="2000" dirty="0">
                <a:solidFill>
                  <a:srgbClr val="595959"/>
                </a:solidFill>
                <a:latin typeface="Museo Sans 500" panose="02000000000000000000" pitchFamily="2" charset="77"/>
              </a:rPr>
              <a:t> </a:t>
            </a:r>
            <a:r>
              <a:rPr lang="fi-FI" sz="2000" dirty="0" err="1">
                <a:solidFill>
                  <a:srgbClr val="595959"/>
                </a:solidFill>
                <a:latin typeface="Museo Sans 500" panose="02000000000000000000" pitchFamily="2" charset="77"/>
              </a:rPr>
              <a:t>used</a:t>
            </a:r>
            <a:r>
              <a:rPr lang="fi-FI" sz="2000" dirty="0">
                <a:solidFill>
                  <a:srgbClr val="595959"/>
                </a:solidFill>
                <a:latin typeface="Museo Sans 500" panose="02000000000000000000" pitchFamily="2" charset="77"/>
              </a:rPr>
              <a:t> in </a:t>
            </a:r>
            <a:r>
              <a:rPr lang="fi-FI" sz="2000" dirty="0" err="1">
                <a:solidFill>
                  <a:srgbClr val="595959"/>
                </a:solidFill>
                <a:latin typeface="Museo Sans 500" panose="02000000000000000000" pitchFamily="2" charset="77"/>
              </a:rPr>
              <a:t>over</a:t>
            </a:r>
            <a:r>
              <a:rPr lang="fi-FI" sz="2000" dirty="0">
                <a:solidFill>
                  <a:srgbClr val="595959"/>
                </a:solidFill>
                <a:latin typeface="Museo Sans 500" panose="02000000000000000000" pitchFamily="2" charset="77"/>
              </a:rPr>
              <a:t> 50 </a:t>
            </a:r>
            <a:r>
              <a:rPr lang="fi-FI" sz="2000" dirty="0" err="1">
                <a:solidFill>
                  <a:srgbClr val="595959"/>
                </a:solidFill>
                <a:latin typeface="Museo Sans 500" panose="02000000000000000000" pitchFamily="2" charset="77"/>
              </a:rPr>
              <a:t>countries</a:t>
            </a:r>
            <a:endParaRPr lang="fi-FI" sz="2000" dirty="0">
              <a:solidFill>
                <a:srgbClr val="595959"/>
              </a:solidFill>
              <a:latin typeface="Museo Sans 500" panose="02000000000000000000" pitchFamily="2" charset="77"/>
            </a:endParaRPr>
          </a:p>
          <a:p>
            <a:pPr marL="179999" lvl="0" indent="-179999" algn="l" rtl="0">
              <a:lnSpc>
                <a:spcPct val="100000"/>
              </a:lnSpc>
              <a:spcBef>
                <a:spcPts val="0"/>
              </a:spcBef>
              <a:spcAft>
                <a:spcPts val="0"/>
              </a:spcAft>
              <a:buClr>
                <a:srgbClr val="70C2E2"/>
              </a:buClr>
              <a:buSzPts val="1600"/>
              <a:buChar char="•"/>
            </a:pPr>
            <a:r>
              <a:rPr lang="fi-FI" sz="2000" dirty="0" err="1">
                <a:solidFill>
                  <a:srgbClr val="595959"/>
                </a:solidFill>
                <a:latin typeface="Museo Sans 500" panose="02000000000000000000" pitchFamily="2" charset="77"/>
              </a:rPr>
              <a:t>Distributors</a:t>
            </a:r>
            <a:r>
              <a:rPr lang="fi-FI" sz="2000" dirty="0">
                <a:solidFill>
                  <a:srgbClr val="595959"/>
                </a:solidFill>
                <a:latin typeface="Museo Sans 500" panose="02000000000000000000" pitchFamily="2" charset="77"/>
              </a:rPr>
              <a:t> in </a:t>
            </a:r>
            <a:r>
              <a:rPr lang="fi-FI" sz="2000" dirty="0" err="1">
                <a:solidFill>
                  <a:srgbClr val="595959"/>
                </a:solidFill>
                <a:latin typeface="Museo Sans 500" panose="02000000000000000000" pitchFamily="2" charset="77"/>
              </a:rPr>
              <a:t>over</a:t>
            </a:r>
            <a:r>
              <a:rPr lang="fi-FI" sz="2000" dirty="0">
                <a:solidFill>
                  <a:srgbClr val="595959"/>
                </a:solidFill>
                <a:latin typeface="Museo Sans 500" panose="02000000000000000000" pitchFamily="2" charset="77"/>
              </a:rPr>
              <a:t> 30 </a:t>
            </a:r>
            <a:r>
              <a:rPr lang="fi-FI" sz="2000" dirty="0" err="1">
                <a:solidFill>
                  <a:srgbClr val="595959"/>
                </a:solidFill>
                <a:latin typeface="Museo Sans 500" panose="02000000000000000000" pitchFamily="2" charset="77"/>
              </a:rPr>
              <a:t>countries</a:t>
            </a:r>
            <a:endParaRPr lang="fi-FI" sz="2000" dirty="0">
              <a:solidFill>
                <a:srgbClr val="595959"/>
              </a:solidFill>
              <a:latin typeface="Museo Sans 500" panose="02000000000000000000" pitchFamily="2" charset="77"/>
            </a:endParaRPr>
          </a:p>
          <a:p>
            <a:pPr marL="0" lvl="0" indent="0" algn="l" rtl="0">
              <a:lnSpc>
                <a:spcPct val="100000"/>
              </a:lnSpc>
              <a:spcBef>
                <a:spcPts val="0"/>
              </a:spcBef>
              <a:spcAft>
                <a:spcPts val="0"/>
              </a:spcAft>
              <a:buClr>
                <a:srgbClr val="70C2E2"/>
              </a:buClr>
              <a:buSzPts val="1600"/>
              <a:buNone/>
            </a:pPr>
            <a:endParaRPr dirty="0"/>
          </a:p>
        </p:txBody>
      </p:sp>
      <p:pic>
        <p:nvPicPr>
          <p:cNvPr id="6" name="Kuva 5" descr="Kuva, joka sisältää kohteen kartta&#10;&#10;Kuvaus luotu automaattisesti">
            <a:extLst>
              <a:ext uri="{FF2B5EF4-FFF2-40B4-BE49-F238E27FC236}">
                <a16:creationId xmlns:a16="http://schemas.microsoft.com/office/drawing/2014/main" id="{C4D0589E-17FF-4646-B563-45FC45BC1D53}"/>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1118324" y="2461774"/>
            <a:ext cx="3596800" cy="2152842"/>
          </a:xfrm>
          <a:prstGeom prst="rect">
            <a:avLst/>
          </a:prstGeom>
        </p:spPr>
      </p:pic>
    </p:spTree>
    <p:extLst>
      <p:ext uri="{BB962C8B-B14F-4D97-AF65-F5344CB8AC3E}">
        <p14:creationId xmlns:p14="http://schemas.microsoft.com/office/powerpoint/2010/main" val="130452674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tsikko 3">
            <a:extLst>
              <a:ext uri="{FF2B5EF4-FFF2-40B4-BE49-F238E27FC236}">
                <a16:creationId xmlns:a16="http://schemas.microsoft.com/office/drawing/2014/main" id="{BEDDB62A-F4CA-9164-9E9B-4E4F463971F6}"/>
              </a:ext>
            </a:extLst>
          </p:cNvPr>
          <p:cNvSpPr>
            <a:spLocks noGrp="1"/>
          </p:cNvSpPr>
          <p:nvPr>
            <p:ph type="title"/>
          </p:nvPr>
        </p:nvSpPr>
        <p:spPr>
          <a:xfrm>
            <a:off x="2251955" y="917997"/>
            <a:ext cx="2107096" cy="1904400"/>
          </a:xfrm>
        </p:spPr>
        <p:txBody>
          <a:bodyPr/>
          <a:lstStyle/>
          <a:p>
            <a:r>
              <a:rPr lang="fi-FI" b="1" dirty="0">
                <a:latin typeface="Museo Sans 500" panose="02000000000000000000" pitchFamily="2" charset="77"/>
              </a:rPr>
              <a:t>"</a:t>
            </a:r>
            <a:r>
              <a:rPr lang="fi-FI" b="1" dirty="0" err="1">
                <a:latin typeface="Museo Sans 500" panose="02000000000000000000" pitchFamily="2" charset="77"/>
              </a:rPr>
              <a:t>We</a:t>
            </a:r>
            <a:r>
              <a:rPr lang="fi-FI" b="1" dirty="0">
                <a:latin typeface="Museo Sans 500" panose="02000000000000000000" pitchFamily="2" charset="77"/>
              </a:rPr>
              <a:t> </a:t>
            </a:r>
            <a:r>
              <a:rPr lang="fi-FI" b="1" dirty="0" err="1">
                <a:latin typeface="Museo Sans 500" panose="02000000000000000000" pitchFamily="2" charset="77"/>
              </a:rPr>
              <a:t>are</a:t>
            </a:r>
            <a:r>
              <a:rPr lang="fi-FI" b="1" dirty="0">
                <a:latin typeface="Museo Sans 500" panose="02000000000000000000" pitchFamily="2" charset="77"/>
              </a:rPr>
              <a:t> </a:t>
            </a:r>
            <a:r>
              <a:rPr lang="fi-FI" b="1" dirty="0" err="1">
                <a:latin typeface="Museo Sans 500" panose="02000000000000000000" pitchFamily="2" charset="77"/>
              </a:rPr>
              <a:t>very</a:t>
            </a:r>
            <a:r>
              <a:rPr lang="fi-FI" b="1" dirty="0">
                <a:latin typeface="Museo Sans 500" panose="02000000000000000000" pitchFamily="2" charset="77"/>
              </a:rPr>
              <a:t> </a:t>
            </a:r>
            <a:r>
              <a:rPr lang="fi-FI" b="1" dirty="0" err="1">
                <a:latin typeface="Museo Sans 500" panose="02000000000000000000" pitchFamily="2" charset="77"/>
              </a:rPr>
              <a:t>pleased</a:t>
            </a:r>
            <a:r>
              <a:rPr lang="fi-FI" b="1" dirty="0">
                <a:latin typeface="Museo Sans 500" panose="02000000000000000000" pitchFamily="2" charset="77"/>
              </a:rPr>
              <a:t> </a:t>
            </a:r>
            <a:r>
              <a:rPr lang="fi-FI" b="1" dirty="0" err="1">
                <a:latin typeface="Museo Sans 500" panose="02000000000000000000" pitchFamily="2" charset="77"/>
              </a:rPr>
              <a:t>with</a:t>
            </a:r>
            <a:r>
              <a:rPr lang="fi-FI" b="1" dirty="0">
                <a:latin typeface="Museo Sans 500" panose="02000000000000000000" pitchFamily="2" charset="77"/>
              </a:rPr>
              <a:t> </a:t>
            </a:r>
            <a:r>
              <a:rPr lang="fi-FI" b="1" dirty="0" err="1">
                <a:latin typeface="Museo Sans 500" panose="02000000000000000000" pitchFamily="2" charset="77"/>
              </a:rPr>
              <a:t>our</a:t>
            </a:r>
            <a:r>
              <a:rPr lang="fi-FI" b="1" dirty="0">
                <a:latin typeface="Museo Sans 500" panose="02000000000000000000" pitchFamily="2" charset="77"/>
              </a:rPr>
              <a:t> </a:t>
            </a:r>
            <a:r>
              <a:rPr lang="fi-FI" b="1" dirty="0" err="1">
                <a:latin typeface="Museo Sans 500" panose="02000000000000000000" pitchFamily="2" charset="77"/>
              </a:rPr>
              <a:t>decision</a:t>
            </a:r>
            <a:r>
              <a:rPr lang="fi-FI" b="1" dirty="0">
                <a:latin typeface="Museo Sans 500" panose="02000000000000000000" pitchFamily="2" charset="77"/>
              </a:rPr>
              <a:t> to </a:t>
            </a:r>
            <a:r>
              <a:rPr lang="fi-FI" b="1" dirty="0" err="1">
                <a:latin typeface="Museo Sans 500" panose="02000000000000000000" pitchFamily="2" charset="77"/>
              </a:rPr>
              <a:t>choose</a:t>
            </a:r>
            <a:r>
              <a:rPr lang="fi-FI" b="1" dirty="0">
                <a:latin typeface="Museo Sans 500" panose="02000000000000000000" pitchFamily="2" charset="77"/>
              </a:rPr>
              <a:t> Genano. It </a:t>
            </a:r>
            <a:r>
              <a:rPr lang="fi-FI" b="1" dirty="0" err="1">
                <a:latin typeface="Museo Sans 500" panose="02000000000000000000" pitchFamily="2" charset="77"/>
              </a:rPr>
              <a:t>complements</a:t>
            </a:r>
            <a:r>
              <a:rPr lang="fi-FI" b="1" dirty="0">
                <a:latin typeface="Museo Sans 500" panose="02000000000000000000" pitchFamily="2" charset="77"/>
              </a:rPr>
              <a:t> </a:t>
            </a:r>
            <a:r>
              <a:rPr lang="fi-FI" b="1" dirty="0" err="1">
                <a:latin typeface="Museo Sans 500" panose="02000000000000000000" pitchFamily="2" charset="77"/>
              </a:rPr>
              <a:t>the</a:t>
            </a:r>
            <a:r>
              <a:rPr lang="fi-FI" b="1" dirty="0">
                <a:latin typeface="Museo Sans 500" panose="02000000000000000000" pitchFamily="2" charset="77"/>
              </a:rPr>
              <a:t> </a:t>
            </a:r>
            <a:r>
              <a:rPr lang="fi-FI" b="1" dirty="0" err="1">
                <a:latin typeface="Museo Sans 500" panose="02000000000000000000" pitchFamily="2" charset="77"/>
              </a:rPr>
              <a:t>high</a:t>
            </a:r>
            <a:r>
              <a:rPr lang="fi-FI" b="1" dirty="0">
                <a:latin typeface="Museo Sans 500" panose="02000000000000000000" pitchFamily="2" charset="77"/>
              </a:rPr>
              <a:t> </a:t>
            </a:r>
            <a:r>
              <a:rPr lang="fi-FI" b="1" dirty="0" err="1">
                <a:latin typeface="Museo Sans 500" panose="02000000000000000000" pitchFamily="2" charset="77"/>
              </a:rPr>
              <a:t>level</a:t>
            </a:r>
            <a:r>
              <a:rPr lang="fi-FI" b="1" dirty="0">
                <a:latin typeface="Museo Sans 500" panose="02000000000000000000" pitchFamily="2" charset="77"/>
              </a:rPr>
              <a:t> of air </a:t>
            </a:r>
            <a:r>
              <a:rPr lang="fi-FI" b="1" dirty="0" err="1">
                <a:latin typeface="Museo Sans 500" panose="02000000000000000000" pitchFamily="2" charset="77"/>
              </a:rPr>
              <a:t>hygiene</a:t>
            </a:r>
            <a:r>
              <a:rPr lang="fi-FI" b="1" dirty="0">
                <a:latin typeface="Museo Sans 500" panose="02000000000000000000" pitchFamily="2" charset="77"/>
              </a:rPr>
              <a:t> in </a:t>
            </a:r>
            <a:r>
              <a:rPr lang="fi-FI" b="1" dirty="0" err="1">
                <a:latin typeface="Museo Sans 500" panose="02000000000000000000" pitchFamily="2" charset="77"/>
              </a:rPr>
              <a:t>our</a:t>
            </a:r>
            <a:r>
              <a:rPr lang="fi-FI" b="1" dirty="0">
                <a:latin typeface="Museo Sans 500" panose="02000000000000000000" pitchFamily="2" charset="77"/>
              </a:rPr>
              <a:t> </a:t>
            </a:r>
            <a:r>
              <a:rPr lang="fi-FI" b="1" dirty="0" err="1">
                <a:latin typeface="Museo Sans 500" panose="02000000000000000000" pitchFamily="2" charset="77"/>
              </a:rPr>
              <a:t>hospital</a:t>
            </a:r>
            <a:r>
              <a:rPr lang="fi-FI" b="1" dirty="0">
                <a:latin typeface="Museo Sans 500" panose="02000000000000000000" pitchFamily="2" charset="77"/>
              </a:rPr>
              <a:t>" </a:t>
            </a:r>
            <a:br>
              <a:rPr lang="fi-FI" b="1" dirty="0">
                <a:latin typeface="Museo Sans 500" panose="02000000000000000000" pitchFamily="2" charset="77"/>
              </a:rPr>
            </a:br>
            <a:r>
              <a:rPr lang="fi-FI" b="1" i="0" dirty="0">
                <a:latin typeface="Museo Sans 500" panose="02000000000000000000" pitchFamily="2" charset="77"/>
              </a:rPr>
              <a:t>-Harri Puurunen, </a:t>
            </a:r>
            <a:r>
              <a:rPr lang="fi-FI" b="1" i="0" dirty="0" err="1">
                <a:latin typeface="Museo Sans 500" panose="02000000000000000000" pitchFamily="2" charset="77"/>
              </a:rPr>
              <a:t>Development</a:t>
            </a:r>
            <a:r>
              <a:rPr lang="fi-FI" b="1" i="0" dirty="0">
                <a:latin typeface="Museo Sans 500" panose="02000000000000000000" pitchFamily="2" charset="77"/>
              </a:rPr>
              <a:t> </a:t>
            </a:r>
            <a:br>
              <a:rPr lang="fi-FI" b="1" i="0" dirty="0">
                <a:latin typeface="Museo Sans 500" panose="02000000000000000000" pitchFamily="2" charset="77"/>
              </a:rPr>
            </a:br>
            <a:r>
              <a:rPr lang="fi-FI" b="1" i="0" dirty="0" err="1">
                <a:latin typeface="Museo Sans 500" panose="02000000000000000000" pitchFamily="2" charset="77"/>
              </a:rPr>
              <a:t>Director</a:t>
            </a:r>
            <a:endParaRPr lang="fi-FI" b="1" i="0" dirty="0">
              <a:latin typeface="Museo Sans 500" panose="02000000000000000000" pitchFamily="2" charset="77"/>
            </a:endParaRPr>
          </a:p>
        </p:txBody>
      </p:sp>
      <p:sp>
        <p:nvSpPr>
          <p:cNvPr id="7" name="Google Shape;94;gb13589b747_0_52">
            <a:extLst>
              <a:ext uri="{FF2B5EF4-FFF2-40B4-BE49-F238E27FC236}">
                <a16:creationId xmlns:a16="http://schemas.microsoft.com/office/drawing/2014/main" id="{866C6809-A576-0465-D168-35926561C09E}"/>
              </a:ext>
            </a:extLst>
          </p:cNvPr>
          <p:cNvSpPr txBox="1">
            <a:spLocks/>
          </p:cNvSpPr>
          <p:nvPr/>
        </p:nvSpPr>
        <p:spPr>
          <a:xfrm>
            <a:off x="4784950" y="167338"/>
            <a:ext cx="3975475" cy="892200"/>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L="457200" marR="0" lvl="0" indent="-361950" algn="l" rtl="0">
              <a:lnSpc>
                <a:spcPct val="90000"/>
              </a:lnSpc>
              <a:spcBef>
                <a:spcPts val="750"/>
              </a:spcBef>
              <a:spcAft>
                <a:spcPts val="0"/>
              </a:spcAft>
              <a:buClr>
                <a:srgbClr val="70C2E2"/>
              </a:buClr>
              <a:buSzPts val="2100"/>
              <a:buFont typeface="Arial"/>
              <a:buNone/>
              <a:defRPr sz="2100" b="1" i="0" u="none" strike="noStrike" cap="none">
                <a:solidFill>
                  <a:srgbClr val="70C2E2"/>
                </a:solidFill>
                <a:latin typeface="Calibri"/>
                <a:ea typeface="Calibri"/>
                <a:cs typeface="Calibri"/>
                <a:sym typeface="Calibri"/>
              </a:defRPr>
            </a:lvl1pPr>
            <a:lvl2pPr marL="914400" marR="0" lvl="1" indent="-342900" algn="l" rtl="0">
              <a:lnSpc>
                <a:spcPct val="90000"/>
              </a:lnSpc>
              <a:spcBef>
                <a:spcPts val="375"/>
              </a:spcBef>
              <a:spcAft>
                <a:spcPts val="0"/>
              </a:spcAft>
              <a:buClr>
                <a:schemeClr val="dk1"/>
              </a:buClr>
              <a:buSzPts val="1800"/>
              <a:buFont typeface="Arial"/>
              <a:buNone/>
              <a:defRPr sz="1800" b="0" i="0" u="none" strike="noStrike" cap="none">
                <a:solidFill>
                  <a:schemeClr val="dk1"/>
                </a:solidFill>
                <a:latin typeface="Calibri"/>
                <a:ea typeface="Calibri"/>
                <a:cs typeface="Calibri"/>
                <a:sym typeface="Calibri"/>
              </a:defRPr>
            </a:lvl2pPr>
            <a:lvl3pPr marL="1371600" marR="0" lvl="2" indent="-323850" algn="l" rtl="0">
              <a:lnSpc>
                <a:spcPct val="90000"/>
              </a:lnSpc>
              <a:spcBef>
                <a:spcPts val="375"/>
              </a:spcBef>
              <a:spcAft>
                <a:spcPts val="0"/>
              </a:spcAft>
              <a:buClr>
                <a:schemeClr val="dk1"/>
              </a:buClr>
              <a:buSzPts val="1500"/>
              <a:buFont typeface="Arial"/>
              <a:buNone/>
              <a:defRPr sz="1500" b="0" i="0" u="none" strike="noStrike" cap="none">
                <a:solidFill>
                  <a:schemeClr val="dk1"/>
                </a:solidFill>
                <a:latin typeface="Calibri"/>
                <a:ea typeface="Calibri"/>
                <a:cs typeface="Calibri"/>
                <a:sym typeface="Calibri"/>
              </a:defRPr>
            </a:lvl3pPr>
            <a:lvl4pPr marL="1828800" marR="0" lvl="3" indent="-314325" algn="l" rtl="0">
              <a:lnSpc>
                <a:spcPct val="90000"/>
              </a:lnSpc>
              <a:spcBef>
                <a:spcPts val="375"/>
              </a:spcBef>
              <a:spcAft>
                <a:spcPts val="0"/>
              </a:spcAft>
              <a:buClr>
                <a:schemeClr val="dk1"/>
              </a:buClr>
              <a:buSzPts val="1350"/>
              <a:buFont typeface="Arial"/>
              <a:buNone/>
              <a:defRPr sz="1350" b="0" i="0" u="none" strike="noStrike" cap="none">
                <a:solidFill>
                  <a:schemeClr val="dk1"/>
                </a:solidFill>
                <a:latin typeface="Calibri"/>
                <a:ea typeface="Calibri"/>
                <a:cs typeface="Calibri"/>
                <a:sym typeface="Calibri"/>
              </a:defRPr>
            </a:lvl4pPr>
            <a:lvl5pPr marL="2286000" marR="0" lvl="4" indent="-314325" algn="l" rtl="0">
              <a:lnSpc>
                <a:spcPct val="90000"/>
              </a:lnSpc>
              <a:spcBef>
                <a:spcPts val="375"/>
              </a:spcBef>
              <a:spcAft>
                <a:spcPts val="0"/>
              </a:spcAft>
              <a:buClr>
                <a:schemeClr val="dk1"/>
              </a:buClr>
              <a:buSzPts val="1350"/>
              <a:buFont typeface="Arial"/>
              <a:buNone/>
              <a:defRPr sz="1350" b="0" i="0" u="none" strike="noStrike" cap="none">
                <a:solidFill>
                  <a:schemeClr val="dk1"/>
                </a:solidFill>
                <a:latin typeface="Calibri"/>
                <a:ea typeface="Calibri"/>
                <a:cs typeface="Calibri"/>
                <a:sym typeface="Calibri"/>
              </a:defRPr>
            </a:lvl5pPr>
            <a:lvl6pPr marL="2743200" marR="0" lvl="5" indent="-314325" algn="l" rtl="0">
              <a:lnSpc>
                <a:spcPct val="90000"/>
              </a:lnSpc>
              <a:spcBef>
                <a:spcPts val="375"/>
              </a:spcBef>
              <a:spcAft>
                <a:spcPts val="0"/>
              </a:spcAft>
              <a:buClr>
                <a:schemeClr val="dk1"/>
              </a:buClr>
              <a:buSzPts val="1350"/>
              <a:buFont typeface="Arial"/>
              <a:buNone/>
              <a:defRPr sz="1350" b="0" i="0" u="none" strike="noStrike" cap="none">
                <a:solidFill>
                  <a:schemeClr val="dk1"/>
                </a:solidFill>
                <a:latin typeface="Calibri"/>
                <a:ea typeface="Calibri"/>
                <a:cs typeface="Calibri"/>
                <a:sym typeface="Calibri"/>
              </a:defRPr>
            </a:lvl6pPr>
            <a:lvl7pPr marL="3200400" marR="0" lvl="6" indent="-314325" algn="l" rtl="0">
              <a:lnSpc>
                <a:spcPct val="90000"/>
              </a:lnSpc>
              <a:spcBef>
                <a:spcPts val="375"/>
              </a:spcBef>
              <a:spcAft>
                <a:spcPts val="0"/>
              </a:spcAft>
              <a:buClr>
                <a:schemeClr val="dk1"/>
              </a:buClr>
              <a:buSzPts val="1350"/>
              <a:buFont typeface="Arial"/>
              <a:buNone/>
              <a:defRPr sz="1350" b="0" i="0" u="none" strike="noStrike" cap="none">
                <a:solidFill>
                  <a:schemeClr val="dk1"/>
                </a:solidFill>
                <a:latin typeface="Calibri"/>
                <a:ea typeface="Calibri"/>
                <a:cs typeface="Calibri"/>
                <a:sym typeface="Calibri"/>
              </a:defRPr>
            </a:lvl7pPr>
            <a:lvl8pPr marL="3657600" marR="0" lvl="7" indent="-314325" algn="l" rtl="0">
              <a:lnSpc>
                <a:spcPct val="90000"/>
              </a:lnSpc>
              <a:spcBef>
                <a:spcPts val="375"/>
              </a:spcBef>
              <a:spcAft>
                <a:spcPts val="0"/>
              </a:spcAft>
              <a:buClr>
                <a:schemeClr val="dk1"/>
              </a:buClr>
              <a:buSzPts val="1350"/>
              <a:buFont typeface="Arial"/>
              <a:buNone/>
              <a:defRPr sz="1350" b="0" i="0" u="none" strike="noStrike" cap="none">
                <a:solidFill>
                  <a:schemeClr val="dk1"/>
                </a:solidFill>
                <a:latin typeface="Calibri"/>
                <a:ea typeface="Calibri"/>
                <a:cs typeface="Calibri"/>
                <a:sym typeface="Calibri"/>
              </a:defRPr>
            </a:lvl8pPr>
            <a:lvl9pPr marL="4114800" marR="0" lvl="8" indent="-314325" algn="l" rtl="0">
              <a:lnSpc>
                <a:spcPct val="90000"/>
              </a:lnSpc>
              <a:spcBef>
                <a:spcPts val="375"/>
              </a:spcBef>
              <a:spcAft>
                <a:spcPts val="0"/>
              </a:spcAft>
              <a:buClr>
                <a:schemeClr val="dk1"/>
              </a:buClr>
              <a:buSzPts val="1350"/>
              <a:buFont typeface="Arial"/>
              <a:buNone/>
              <a:defRPr sz="1350" b="0" i="0" u="none" strike="noStrike" cap="none">
                <a:solidFill>
                  <a:schemeClr val="dk1"/>
                </a:solidFill>
                <a:latin typeface="Calibri"/>
                <a:ea typeface="Calibri"/>
                <a:cs typeface="Calibri"/>
                <a:sym typeface="Calibri"/>
              </a:defRPr>
            </a:lvl9pPr>
          </a:lstStyle>
          <a:p>
            <a:pPr marL="0" indent="0"/>
            <a:r>
              <a:rPr lang="fi-FI" dirty="0" err="1">
                <a:latin typeface="Museo Sans 500" panose="02000000000000000000" pitchFamily="2" charset="77"/>
              </a:rPr>
              <a:t>The</a:t>
            </a:r>
            <a:r>
              <a:rPr lang="fi-FI" dirty="0">
                <a:latin typeface="Museo Sans 500" panose="02000000000000000000" pitchFamily="2" charset="77"/>
              </a:rPr>
              <a:t> </a:t>
            </a:r>
            <a:r>
              <a:rPr lang="fi-FI" dirty="0" err="1">
                <a:latin typeface="Museo Sans 500" panose="02000000000000000000" pitchFamily="2" charset="77"/>
              </a:rPr>
              <a:t>most</a:t>
            </a:r>
            <a:r>
              <a:rPr lang="fi-FI" dirty="0">
                <a:latin typeface="Museo Sans 500" panose="02000000000000000000" pitchFamily="2" charset="77"/>
              </a:rPr>
              <a:t> </a:t>
            </a:r>
            <a:r>
              <a:rPr lang="fi-FI" dirty="0" err="1">
                <a:latin typeface="Museo Sans 500" panose="02000000000000000000" pitchFamily="2" charset="77"/>
              </a:rPr>
              <a:t>famous</a:t>
            </a:r>
            <a:r>
              <a:rPr lang="fi-FI" dirty="0">
                <a:latin typeface="Museo Sans 500" panose="02000000000000000000" pitchFamily="2" charset="77"/>
              </a:rPr>
              <a:t> </a:t>
            </a:r>
            <a:r>
              <a:rPr lang="fi-FI" dirty="0" err="1">
                <a:latin typeface="Museo Sans 500" panose="02000000000000000000" pitchFamily="2" charset="77"/>
              </a:rPr>
              <a:t>cancer</a:t>
            </a:r>
            <a:r>
              <a:rPr lang="fi-FI" dirty="0">
                <a:latin typeface="Museo Sans 500" panose="02000000000000000000" pitchFamily="2" charset="77"/>
              </a:rPr>
              <a:t> </a:t>
            </a:r>
            <a:r>
              <a:rPr lang="fi-FI" dirty="0" err="1">
                <a:latin typeface="Museo Sans 500" panose="02000000000000000000" pitchFamily="2" charset="77"/>
              </a:rPr>
              <a:t>hospital</a:t>
            </a:r>
            <a:r>
              <a:rPr lang="fi-FI" dirty="0">
                <a:latin typeface="Museo Sans 500" panose="02000000000000000000" pitchFamily="2" charset="77"/>
              </a:rPr>
              <a:t> in Finland </a:t>
            </a:r>
            <a:r>
              <a:rPr lang="fi-FI" dirty="0" err="1">
                <a:latin typeface="Museo Sans 500" panose="02000000000000000000" pitchFamily="2" charset="77"/>
              </a:rPr>
              <a:t>invests</a:t>
            </a:r>
            <a:r>
              <a:rPr lang="fi-FI" dirty="0">
                <a:latin typeface="Museo Sans 500" panose="02000000000000000000" pitchFamily="2" charset="77"/>
              </a:rPr>
              <a:t> in </a:t>
            </a:r>
            <a:r>
              <a:rPr lang="fi-FI" dirty="0" err="1">
                <a:latin typeface="Museo Sans 500" panose="02000000000000000000" pitchFamily="2" charset="77"/>
              </a:rPr>
              <a:t>patient</a:t>
            </a:r>
            <a:r>
              <a:rPr lang="fi-FI" dirty="0">
                <a:latin typeface="Museo Sans 500" panose="02000000000000000000" pitchFamily="2" charset="77"/>
              </a:rPr>
              <a:t> </a:t>
            </a:r>
            <a:r>
              <a:rPr lang="fi-FI" dirty="0" err="1">
                <a:latin typeface="Museo Sans 500" panose="02000000000000000000" pitchFamily="2" charset="77"/>
              </a:rPr>
              <a:t>protection</a:t>
            </a:r>
            <a:r>
              <a:rPr lang="fi-FI" dirty="0">
                <a:latin typeface="Museo Sans 500" panose="02000000000000000000" pitchFamily="2" charset="77"/>
              </a:rPr>
              <a:t> </a:t>
            </a:r>
            <a:r>
              <a:rPr lang="fi-FI" dirty="0" err="1">
                <a:latin typeface="Museo Sans 500" panose="02000000000000000000" pitchFamily="2" charset="77"/>
              </a:rPr>
              <a:t>with</a:t>
            </a:r>
            <a:r>
              <a:rPr lang="fi-FI" dirty="0">
                <a:latin typeface="Museo Sans 500" panose="02000000000000000000" pitchFamily="2" charset="77"/>
              </a:rPr>
              <a:t> Genano</a:t>
            </a:r>
          </a:p>
        </p:txBody>
      </p:sp>
      <p:sp>
        <p:nvSpPr>
          <p:cNvPr id="8" name="Google Shape;93;gb13589b747_0_52">
            <a:extLst>
              <a:ext uri="{FF2B5EF4-FFF2-40B4-BE49-F238E27FC236}">
                <a16:creationId xmlns:a16="http://schemas.microsoft.com/office/drawing/2014/main" id="{D520C67C-FCD8-B89F-7B5A-DA17E49DB10D}"/>
              </a:ext>
            </a:extLst>
          </p:cNvPr>
          <p:cNvSpPr txBox="1">
            <a:spLocks/>
          </p:cNvSpPr>
          <p:nvPr/>
        </p:nvSpPr>
        <p:spPr>
          <a:xfrm>
            <a:off x="4739155" y="1524930"/>
            <a:ext cx="4021270" cy="2748140"/>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L="457200" marR="0" lvl="0" indent="-342900" algn="l" rtl="0">
              <a:lnSpc>
                <a:spcPct val="90000"/>
              </a:lnSpc>
              <a:spcBef>
                <a:spcPts val="750"/>
              </a:spcBef>
              <a:spcAft>
                <a:spcPts val="0"/>
              </a:spcAft>
              <a:buClr>
                <a:srgbClr val="666666"/>
              </a:buClr>
              <a:buSzPts val="1800"/>
              <a:buFont typeface="Arial"/>
              <a:buChar char="•"/>
              <a:defRPr sz="1800" b="0" i="0" u="none" strike="noStrike" cap="none">
                <a:solidFill>
                  <a:srgbClr val="666666"/>
                </a:solidFill>
                <a:latin typeface="Arial"/>
                <a:ea typeface="Arial"/>
                <a:cs typeface="Arial"/>
                <a:sym typeface="Arial"/>
              </a:defRPr>
            </a:lvl1pPr>
            <a:lvl2pPr marL="914400" marR="0" lvl="1" indent="-330200" algn="l" rtl="0">
              <a:lnSpc>
                <a:spcPct val="90000"/>
              </a:lnSpc>
              <a:spcBef>
                <a:spcPts val="375"/>
              </a:spcBef>
              <a:spcAft>
                <a:spcPts val="0"/>
              </a:spcAft>
              <a:buClr>
                <a:srgbClr val="666666"/>
              </a:buClr>
              <a:buSzPts val="1600"/>
              <a:buFont typeface="Arial"/>
              <a:buChar char="•"/>
              <a:defRPr sz="1600" b="0" i="0" u="none" strike="noStrike" cap="none">
                <a:solidFill>
                  <a:srgbClr val="666666"/>
                </a:solidFill>
                <a:latin typeface="Arial"/>
                <a:ea typeface="Arial"/>
                <a:cs typeface="Arial"/>
                <a:sym typeface="Arial"/>
              </a:defRPr>
            </a:lvl2pPr>
            <a:lvl3pPr marL="1371600" marR="0" lvl="2" indent="-330200" algn="l" rtl="0">
              <a:lnSpc>
                <a:spcPct val="90000"/>
              </a:lnSpc>
              <a:spcBef>
                <a:spcPts val="375"/>
              </a:spcBef>
              <a:spcAft>
                <a:spcPts val="0"/>
              </a:spcAft>
              <a:buClr>
                <a:srgbClr val="666666"/>
              </a:buClr>
              <a:buSzPts val="1600"/>
              <a:buFont typeface="Arial"/>
              <a:buChar char="•"/>
              <a:defRPr sz="1300" b="0" i="0" u="none" strike="noStrike" cap="none">
                <a:solidFill>
                  <a:srgbClr val="666666"/>
                </a:solidFill>
                <a:latin typeface="Arial"/>
                <a:ea typeface="Arial"/>
                <a:cs typeface="Arial"/>
                <a:sym typeface="Arial"/>
              </a:defRPr>
            </a:lvl3pPr>
            <a:lvl4pPr marL="1828800" marR="0" lvl="3" indent="-336550" algn="l" rtl="0">
              <a:lnSpc>
                <a:spcPct val="90000"/>
              </a:lnSpc>
              <a:spcBef>
                <a:spcPts val="375"/>
              </a:spcBef>
              <a:spcAft>
                <a:spcPts val="0"/>
              </a:spcAft>
              <a:buClr>
                <a:srgbClr val="666666"/>
              </a:buClr>
              <a:buSzPts val="1700"/>
              <a:buFont typeface="Arial"/>
              <a:buChar char="•"/>
              <a:defRPr sz="1250" b="0" i="0" u="none" strike="noStrike" cap="none">
                <a:solidFill>
                  <a:srgbClr val="666666"/>
                </a:solidFill>
                <a:latin typeface="Arial"/>
                <a:ea typeface="Arial"/>
                <a:cs typeface="Arial"/>
                <a:sym typeface="Arial"/>
              </a:defRPr>
            </a:lvl4pPr>
            <a:lvl5pPr marL="2286000" marR="0" lvl="4" indent="-336550" algn="l" rtl="0">
              <a:lnSpc>
                <a:spcPct val="90000"/>
              </a:lnSpc>
              <a:spcBef>
                <a:spcPts val="375"/>
              </a:spcBef>
              <a:spcAft>
                <a:spcPts val="0"/>
              </a:spcAft>
              <a:buClr>
                <a:srgbClr val="666666"/>
              </a:buClr>
              <a:buSzPts val="1700"/>
              <a:buFont typeface="Arial"/>
              <a:buChar char="•"/>
              <a:defRPr sz="1250" b="0" i="0" u="none" strike="noStrike" cap="none">
                <a:solidFill>
                  <a:srgbClr val="666666"/>
                </a:solidFill>
                <a:latin typeface="Arial"/>
                <a:ea typeface="Arial"/>
                <a:cs typeface="Arial"/>
                <a:sym typeface="Arial"/>
              </a:defRPr>
            </a:lvl5pPr>
            <a:lvl6pPr marL="2743200" marR="0" lvl="5" indent="-336550" algn="l" rtl="0">
              <a:lnSpc>
                <a:spcPct val="90000"/>
              </a:lnSpc>
              <a:spcBef>
                <a:spcPts val="375"/>
              </a:spcBef>
              <a:spcAft>
                <a:spcPts val="0"/>
              </a:spcAft>
              <a:buClr>
                <a:srgbClr val="666666"/>
              </a:buClr>
              <a:buSzPts val="1700"/>
              <a:buFont typeface="Arial"/>
              <a:buChar char="•"/>
              <a:defRPr sz="1250" b="0" i="0" u="none" strike="noStrike" cap="none">
                <a:solidFill>
                  <a:srgbClr val="666666"/>
                </a:solidFill>
                <a:latin typeface="Arial"/>
                <a:ea typeface="Arial"/>
                <a:cs typeface="Arial"/>
                <a:sym typeface="Arial"/>
              </a:defRPr>
            </a:lvl6pPr>
            <a:lvl7pPr marL="3200400" marR="0" lvl="6" indent="-336550" algn="l" rtl="0">
              <a:lnSpc>
                <a:spcPct val="90000"/>
              </a:lnSpc>
              <a:spcBef>
                <a:spcPts val="375"/>
              </a:spcBef>
              <a:spcAft>
                <a:spcPts val="0"/>
              </a:spcAft>
              <a:buClr>
                <a:srgbClr val="666666"/>
              </a:buClr>
              <a:buSzPts val="1700"/>
              <a:buFont typeface="Arial"/>
              <a:buChar char="•"/>
              <a:defRPr sz="1250" b="0" i="0" u="none" strike="noStrike" cap="none">
                <a:solidFill>
                  <a:srgbClr val="666666"/>
                </a:solidFill>
                <a:latin typeface="Arial"/>
                <a:ea typeface="Arial"/>
                <a:cs typeface="Arial"/>
                <a:sym typeface="Arial"/>
              </a:defRPr>
            </a:lvl7pPr>
            <a:lvl8pPr marL="3657600" marR="0" lvl="7" indent="-336550" algn="l" rtl="0">
              <a:lnSpc>
                <a:spcPct val="90000"/>
              </a:lnSpc>
              <a:spcBef>
                <a:spcPts val="375"/>
              </a:spcBef>
              <a:spcAft>
                <a:spcPts val="0"/>
              </a:spcAft>
              <a:buClr>
                <a:srgbClr val="666666"/>
              </a:buClr>
              <a:buSzPts val="1700"/>
              <a:buFont typeface="Arial"/>
              <a:buChar char="•"/>
              <a:defRPr sz="1250" b="0" i="0" u="none" strike="noStrike" cap="none">
                <a:solidFill>
                  <a:srgbClr val="666666"/>
                </a:solidFill>
                <a:latin typeface="Arial"/>
                <a:ea typeface="Arial"/>
                <a:cs typeface="Arial"/>
                <a:sym typeface="Arial"/>
              </a:defRPr>
            </a:lvl8pPr>
            <a:lvl9pPr marL="4114800" marR="0" lvl="8" indent="-336550" algn="l" rtl="0">
              <a:lnSpc>
                <a:spcPct val="90000"/>
              </a:lnSpc>
              <a:spcBef>
                <a:spcPts val="375"/>
              </a:spcBef>
              <a:spcAft>
                <a:spcPts val="0"/>
              </a:spcAft>
              <a:buClr>
                <a:srgbClr val="666666"/>
              </a:buClr>
              <a:buSzPts val="1700"/>
              <a:buFont typeface="Arial"/>
              <a:buChar char="•"/>
              <a:defRPr sz="1250" b="0" i="0" u="none" strike="noStrike" cap="none">
                <a:solidFill>
                  <a:srgbClr val="666666"/>
                </a:solidFill>
                <a:latin typeface="Arial"/>
                <a:ea typeface="Arial"/>
                <a:cs typeface="Arial"/>
                <a:sym typeface="Arial"/>
              </a:defRPr>
            </a:lvl9pPr>
          </a:lstStyle>
          <a:p>
            <a:pPr marL="179999" indent="-179999">
              <a:lnSpc>
                <a:spcPct val="100000"/>
              </a:lnSpc>
              <a:spcBef>
                <a:spcPts val="0"/>
              </a:spcBef>
              <a:buClr>
                <a:srgbClr val="70C2E2"/>
              </a:buClr>
              <a:buSzPts val="1600"/>
            </a:pPr>
            <a:r>
              <a:rPr lang="fi-FI" sz="1600" dirty="0" err="1">
                <a:latin typeface="Museo Sans 500" panose="02000000000000000000" pitchFamily="2" charset="77"/>
              </a:rPr>
              <a:t>Docrates</a:t>
            </a:r>
            <a:r>
              <a:rPr lang="fi-FI" sz="1600" dirty="0">
                <a:latin typeface="Museo Sans 500" panose="02000000000000000000" pitchFamily="2" charset="77"/>
              </a:rPr>
              <a:t> </a:t>
            </a:r>
            <a:r>
              <a:rPr lang="fi-FI" sz="1600" dirty="0" err="1">
                <a:latin typeface="Museo Sans 500" panose="02000000000000000000" pitchFamily="2" charset="77"/>
              </a:rPr>
              <a:t>cancer</a:t>
            </a:r>
            <a:r>
              <a:rPr lang="fi-FI" sz="1600" dirty="0">
                <a:latin typeface="Museo Sans 500" panose="02000000000000000000" pitchFamily="2" charset="77"/>
              </a:rPr>
              <a:t> </a:t>
            </a:r>
            <a:r>
              <a:rPr lang="fi-FI" sz="1600" dirty="0" err="1">
                <a:latin typeface="Museo Sans 500" panose="02000000000000000000" pitchFamily="2" charset="77"/>
              </a:rPr>
              <a:t>hospital</a:t>
            </a:r>
            <a:r>
              <a:rPr lang="fi-FI" sz="1600" dirty="0">
                <a:latin typeface="Museo Sans 500" panose="02000000000000000000" pitchFamily="2" charset="77"/>
              </a:rPr>
              <a:t> in Helsinki</a:t>
            </a:r>
          </a:p>
          <a:p>
            <a:pPr marL="179999" indent="-179999">
              <a:lnSpc>
                <a:spcPct val="100000"/>
              </a:lnSpc>
              <a:spcBef>
                <a:spcPts val="0"/>
              </a:spcBef>
              <a:buClr>
                <a:srgbClr val="70C2E2"/>
              </a:buClr>
              <a:buSzPts val="1600"/>
            </a:pPr>
            <a:r>
              <a:rPr lang="fi-FI" sz="1600" dirty="0" err="1">
                <a:latin typeface="Museo Sans 500" panose="02000000000000000000" pitchFamily="2" charset="77"/>
              </a:rPr>
              <a:t>Personalized</a:t>
            </a:r>
            <a:r>
              <a:rPr lang="fi-FI" sz="1600" dirty="0">
                <a:latin typeface="Museo Sans 500" panose="02000000000000000000" pitchFamily="2" charset="77"/>
              </a:rPr>
              <a:t> </a:t>
            </a:r>
            <a:r>
              <a:rPr lang="fi-FI" sz="1600" dirty="0" err="1">
                <a:latin typeface="Museo Sans 500" panose="02000000000000000000" pitchFamily="2" charset="77"/>
              </a:rPr>
              <a:t>cancer</a:t>
            </a:r>
            <a:r>
              <a:rPr lang="fi-FI" sz="1600" dirty="0">
                <a:latin typeface="Museo Sans 500" panose="02000000000000000000" pitchFamily="2" charset="77"/>
              </a:rPr>
              <a:t> </a:t>
            </a:r>
            <a:r>
              <a:rPr lang="fi-FI" sz="1600" dirty="0" err="1">
                <a:latin typeface="Museo Sans 500" panose="02000000000000000000" pitchFamily="2" charset="77"/>
              </a:rPr>
              <a:t>care</a:t>
            </a:r>
            <a:r>
              <a:rPr lang="fi-FI" sz="1600" dirty="0">
                <a:latin typeface="Museo Sans 500" panose="02000000000000000000" pitchFamily="2" charset="77"/>
              </a:rPr>
              <a:t> </a:t>
            </a:r>
            <a:r>
              <a:rPr lang="fi-FI" sz="1600" dirty="0" err="1">
                <a:latin typeface="Museo Sans 500" panose="02000000000000000000" pitchFamily="2" charset="77"/>
              </a:rPr>
              <a:t>without</a:t>
            </a:r>
            <a:r>
              <a:rPr lang="fi-FI" sz="1600" dirty="0">
                <a:latin typeface="Museo Sans 500" panose="02000000000000000000" pitchFamily="2" charset="77"/>
              </a:rPr>
              <a:t> </a:t>
            </a:r>
            <a:r>
              <a:rPr lang="fi-FI" sz="1600" dirty="0" err="1">
                <a:latin typeface="Museo Sans 500" panose="02000000000000000000" pitchFamily="2" charset="77"/>
              </a:rPr>
              <a:t>delay</a:t>
            </a:r>
            <a:endParaRPr lang="fi-FI" sz="1600" dirty="0">
              <a:latin typeface="Museo Sans 500" panose="02000000000000000000" pitchFamily="2" charset="77"/>
            </a:endParaRPr>
          </a:p>
          <a:p>
            <a:pPr marL="179999" indent="-179999">
              <a:lnSpc>
                <a:spcPct val="100000"/>
              </a:lnSpc>
              <a:spcBef>
                <a:spcPts val="0"/>
              </a:spcBef>
              <a:buClr>
                <a:srgbClr val="70C2E2"/>
              </a:buClr>
              <a:buSzPts val="1600"/>
            </a:pPr>
            <a:r>
              <a:rPr lang="fi-FI" sz="1600" dirty="0">
                <a:latin typeface="Museo Sans 500" panose="02000000000000000000" pitchFamily="2" charset="77"/>
              </a:rPr>
              <a:t>As </a:t>
            </a:r>
            <a:r>
              <a:rPr lang="fi-FI" sz="1600" dirty="0" err="1">
                <a:latin typeface="Museo Sans 500" panose="02000000000000000000" pitchFamily="2" charset="77"/>
              </a:rPr>
              <a:t>cancer</a:t>
            </a:r>
            <a:r>
              <a:rPr lang="fi-FI" sz="1600" dirty="0">
                <a:latin typeface="Museo Sans 500" panose="02000000000000000000" pitchFamily="2" charset="77"/>
              </a:rPr>
              <a:t> </a:t>
            </a:r>
            <a:r>
              <a:rPr lang="fi-FI" sz="1600" dirty="0" err="1">
                <a:latin typeface="Museo Sans 500" panose="02000000000000000000" pitchFamily="2" charset="77"/>
              </a:rPr>
              <a:t>patients</a:t>
            </a:r>
            <a:r>
              <a:rPr lang="fi-FI" sz="1600" dirty="0">
                <a:latin typeface="Museo Sans 500" panose="02000000000000000000" pitchFamily="2" charset="77"/>
              </a:rPr>
              <a:t> </a:t>
            </a:r>
            <a:r>
              <a:rPr lang="fi-FI" sz="1600" dirty="0" err="1">
                <a:latin typeface="Museo Sans 500" panose="02000000000000000000" pitchFamily="2" charset="77"/>
              </a:rPr>
              <a:t>are</a:t>
            </a:r>
            <a:r>
              <a:rPr lang="fi-FI" sz="1600" dirty="0">
                <a:latin typeface="Museo Sans 500" panose="02000000000000000000" pitchFamily="2" charset="77"/>
              </a:rPr>
              <a:t> </a:t>
            </a:r>
            <a:r>
              <a:rPr lang="fi-FI" sz="1600" dirty="0" err="1">
                <a:latin typeface="Museo Sans 500" panose="02000000000000000000" pitchFamily="2" charset="77"/>
              </a:rPr>
              <a:t>typically</a:t>
            </a:r>
            <a:r>
              <a:rPr lang="fi-FI" sz="1600" dirty="0">
                <a:latin typeface="Museo Sans 500" panose="02000000000000000000" pitchFamily="2" charset="77"/>
              </a:rPr>
              <a:t> </a:t>
            </a:r>
            <a:r>
              <a:rPr lang="fi-FI" sz="1600" dirty="0" err="1">
                <a:latin typeface="Museo Sans 500" panose="02000000000000000000" pitchFamily="2" charset="77"/>
              </a:rPr>
              <a:t>immunocompromised</a:t>
            </a:r>
            <a:r>
              <a:rPr lang="fi-FI" sz="1600" dirty="0">
                <a:latin typeface="Museo Sans 500" panose="02000000000000000000" pitchFamily="2" charset="77"/>
              </a:rPr>
              <a:t>, </a:t>
            </a:r>
            <a:r>
              <a:rPr lang="fi-FI" sz="1600" dirty="0" err="1">
                <a:latin typeface="Museo Sans 500" panose="02000000000000000000" pitchFamily="2" charset="77"/>
              </a:rPr>
              <a:t>the</a:t>
            </a:r>
            <a:r>
              <a:rPr lang="fi-FI" sz="1600" dirty="0">
                <a:latin typeface="Museo Sans 500" panose="02000000000000000000" pitchFamily="2" charset="77"/>
              </a:rPr>
              <a:t> </a:t>
            </a:r>
            <a:r>
              <a:rPr lang="fi-FI" sz="1600" dirty="0" err="1">
                <a:latin typeface="Museo Sans 500" panose="02000000000000000000" pitchFamily="2" charset="77"/>
              </a:rPr>
              <a:t>cancer</a:t>
            </a:r>
            <a:r>
              <a:rPr lang="fi-FI" sz="1600" dirty="0">
                <a:latin typeface="Museo Sans 500" panose="02000000000000000000" pitchFamily="2" charset="77"/>
              </a:rPr>
              <a:t> </a:t>
            </a:r>
            <a:r>
              <a:rPr lang="fi-FI" sz="1600" dirty="0" err="1">
                <a:latin typeface="Museo Sans 500" panose="02000000000000000000" pitchFamily="2" charset="77"/>
              </a:rPr>
              <a:t>hospital</a:t>
            </a:r>
            <a:r>
              <a:rPr lang="fi-FI" sz="1600" dirty="0">
                <a:latin typeface="Museo Sans 500" panose="02000000000000000000" pitchFamily="2" charset="77"/>
              </a:rPr>
              <a:t> </a:t>
            </a:r>
            <a:r>
              <a:rPr lang="fi-FI" sz="1600" dirty="0" err="1">
                <a:latin typeface="Museo Sans 500" panose="02000000000000000000" pitchFamily="2" charset="77"/>
              </a:rPr>
              <a:t>wants</a:t>
            </a:r>
            <a:r>
              <a:rPr lang="fi-FI" sz="1600" dirty="0">
                <a:latin typeface="Museo Sans 500" panose="02000000000000000000" pitchFamily="2" charset="77"/>
              </a:rPr>
              <a:t> to </a:t>
            </a:r>
            <a:r>
              <a:rPr lang="fi-FI" sz="1600" dirty="0" err="1">
                <a:latin typeface="Museo Sans 500" panose="02000000000000000000" pitchFamily="2" charset="77"/>
              </a:rPr>
              <a:t>take</a:t>
            </a:r>
            <a:r>
              <a:rPr lang="fi-FI" sz="1600" dirty="0">
                <a:latin typeface="Museo Sans 500" panose="02000000000000000000" pitchFamily="2" charset="77"/>
              </a:rPr>
              <a:t> </a:t>
            </a:r>
            <a:r>
              <a:rPr lang="fi-FI" sz="1600" dirty="0" err="1">
                <a:latin typeface="Museo Sans 500" panose="02000000000000000000" pitchFamily="2" charset="77"/>
              </a:rPr>
              <a:t>advantage</a:t>
            </a:r>
            <a:r>
              <a:rPr lang="fi-FI" sz="1600" dirty="0">
                <a:latin typeface="Museo Sans 500" panose="02000000000000000000" pitchFamily="2" charset="77"/>
              </a:rPr>
              <a:t> of life </a:t>
            </a:r>
            <a:r>
              <a:rPr lang="fi-FI" sz="1600" dirty="0" err="1">
                <a:latin typeface="Museo Sans 500" panose="02000000000000000000" pitchFamily="2" charset="77"/>
              </a:rPr>
              <a:t>saving</a:t>
            </a:r>
            <a:r>
              <a:rPr lang="fi-FI" sz="1600" dirty="0">
                <a:latin typeface="Museo Sans 500" panose="02000000000000000000" pitchFamily="2" charset="77"/>
              </a:rPr>
              <a:t> </a:t>
            </a:r>
            <a:r>
              <a:rPr lang="fi-FI" sz="1600" dirty="0" err="1">
                <a:latin typeface="Museo Sans 500" panose="02000000000000000000" pitchFamily="2" charset="77"/>
              </a:rPr>
              <a:t>measures</a:t>
            </a:r>
            <a:r>
              <a:rPr lang="fi-FI" sz="1600" dirty="0">
                <a:latin typeface="Museo Sans 500" panose="02000000000000000000" pitchFamily="2" charset="77"/>
              </a:rPr>
              <a:t> </a:t>
            </a:r>
            <a:r>
              <a:rPr lang="fi-FI" sz="1600" dirty="0" err="1">
                <a:latin typeface="Museo Sans 500" panose="02000000000000000000" pitchFamily="2" charset="77"/>
              </a:rPr>
              <a:t>that</a:t>
            </a:r>
            <a:r>
              <a:rPr lang="fi-FI" sz="1600" dirty="0">
                <a:latin typeface="Museo Sans 500" panose="02000000000000000000" pitchFamily="2" charset="77"/>
              </a:rPr>
              <a:t> </a:t>
            </a:r>
            <a:r>
              <a:rPr lang="fi-FI" sz="1600" dirty="0" err="1">
                <a:latin typeface="Museo Sans 500" panose="02000000000000000000" pitchFamily="2" charset="77"/>
              </a:rPr>
              <a:t>eliminates</a:t>
            </a:r>
            <a:r>
              <a:rPr lang="fi-FI" sz="1600" dirty="0">
                <a:latin typeface="Museo Sans 500" panose="02000000000000000000" pitchFamily="2" charset="77"/>
              </a:rPr>
              <a:t> </a:t>
            </a:r>
            <a:r>
              <a:rPr lang="fi-FI" sz="1600" dirty="0" err="1">
                <a:latin typeface="Museo Sans 500" panose="02000000000000000000" pitchFamily="2" charset="77"/>
              </a:rPr>
              <a:t>infectious</a:t>
            </a:r>
            <a:r>
              <a:rPr lang="fi-FI" sz="1600" dirty="0">
                <a:latin typeface="Museo Sans 500" panose="02000000000000000000" pitchFamily="2" charset="77"/>
              </a:rPr>
              <a:t> </a:t>
            </a:r>
            <a:r>
              <a:rPr lang="fi-FI" sz="1600" dirty="0" err="1">
                <a:latin typeface="Museo Sans 500" panose="02000000000000000000" pitchFamily="2" charset="77"/>
              </a:rPr>
              <a:t>airborne</a:t>
            </a:r>
            <a:r>
              <a:rPr lang="fi-FI" sz="1600" dirty="0">
                <a:latin typeface="Museo Sans 500" panose="02000000000000000000" pitchFamily="2" charset="77"/>
              </a:rPr>
              <a:t> </a:t>
            </a:r>
            <a:r>
              <a:rPr lang="fi-FI" sz="1600" dirty="0" err="1">
                <a:latin typeface="Museo Sans 500" panose="02000000000000000000" pitchFamily="2" charset="77"/>
              </a:rPr>
              <a:t>pathogens</a:t>
            </a:r>
            <a:endParaRPr lang="fi-FI" sz="1600" dirty="0">
              <a:latin typeface="Museo Sans 500" panose="02000000000000000000" pitchFamily="2" charset="77"/>
            </a:endParaRPr>
          </a:p>
          <a:p>
            <a:pPr marL="179999" indent="-179999">
              <a:lnSpc>
                <a:spcPct val="100000"/>
              </a:lnSpc>
              <a:spcBef>
                <a:spcPts val="0"/>
              </a:spcBef>
              <a:buClr>
                <a:srgbClr val="70C2E2"/>
              </a:buClr>
              <a:buSzPts val="1600"/>
            </a:pPr>
            <a:r>
              <a:rPr lang="fi-FI" sz="1600" dirty="0">
                <a:latin typeface="Museo Sans 500" panose="02000000000000000000" pitchFamily="2" charset="77"/>
              </a:rPr>
              <a:t>G5250 in operating </a:t>
            </a:r>
            <a:r>
              <a:rPr lang="fi-FI" sz="1600" dirty="0" err="1">
                <a:latin typeface="Museo Sans 500" panose="02000000000000000000" pitchFamily="2" charset="77"/>
              </a:rPr>
              <a:t>theatre</a:t>
            </a:r>
            <a:r>
              <a:rPr lang="fi-FI" sz="1600" dirty="0">
                <a:latin typeface="Museo Sans 500" panose="02000000000000000000" pitchFamily="2" charset="77"/>
              </a:rPr>
              <a:t> </a:t>
            </a:r>
            <a:r>
              <a:rPr lang="fi-FI" sz="1600" dirty="0" err="1">
                <a:latin typeface="Museo Sans 500" panose="02000000000000000000" pitchFamily="2" charset="77"/>
              </a:rPr>
              <a:t>with</a:t>
            </a:r>
            <a:r>
              <a:rPr lang="fi-FI" sz="1600" dirty="0">
                <a:latin typeface="Museo Sans 500" panose="02000000000000000000" pitchFamily="2" charset="77"/>
              </a:rPr>
              <a:t> a </a:t>
            </a:r>
            <a:r>
              <a:rPr lang="fi-FI" sz="1600" dirty="0" err="1">
                <a:latin typeface="Museo Sans 500" panose="02000000000000000000" pitchFamily="2" charset="77"/>
              </a:rPr>
              <a:t>high-quality</a:t>
            </a:r>
            <a:r>
              <a:rPr lang="fi-FI" sz="1600" dirty="0">
                <a:latin typeface="Museo Sans 500" panose="02000000000000000000" pitchFamily="2" charset="77"/>
              </a:rPr>
              <a:t>, </a:t>
            </a:r>
            <a:r>
              <a:rPr lang="fi-FI" sz="1600" dirty="0" err="1">
                <a:latin typeface="Museo Sans 500" panose="02000000000000000000" pitchFamily="2" charset="77"/>
              </a:rPr>
              <a:t>fixed</a:t>
            </a:r>
            <a:r>
              <a:rPr lang="fi-FI" sz="1600" dirty="0">
                <a:latin typeface="Museo Sans 500" panose="02000000000000000000" pitchFamily="2" charset="77"/>
              </a:rPr>
              <a:t> </a:t>
            </a:r>
            <a:r>
              <a:rPr lang="fi-FI" sz="1600" dirty="0" err="1">
                <a:latin typeface="Museo Sans 500" panose="02000000000000000000" pitchFamily="2" charset="77"/>
              </a:rPr>
              <a:t>ventilation</a:t>
            </a:r>
            <a:r>
              <a:rPr lang="fi-FI" sz="1600" dirty="0">
                <a:latin typeface="Museo Sans 500" panose="02000000000000000000" pitchFamily="2" charset="77"/>
              </a:rPr>
              <a:t> </a:t>
            </a:r>
            <a:r>
              <a:rPr lang="fi-FI" sz="1600" dirty="0" err="1">
                <a:latin typeface="Museo Sans 500" panose="02000000000000000000" pitchFamily="2" charset="77"/>
              </a:rPr>
              <a:t>system</a:t>
            </a:r>
            <a:r>
              <a:rPr lang="fi-FI" sz="1600" dirty="0">
                <a:latin typeface="Museo Sans 500" panose="02000000000000000000" pitchFamily="2" charset="77"/>
              </a:rPr>
              <a:t> </a:t>
            </a:r>
          </a:p>
          <a:p>
            <a:pPr marL="179999" indent="-179999">
              <a:lnSpc>
                <a:spcPct val="100000"/>
              </a:lnSpc>
              <a:spcBef>
                <a:spcPts val="0"/>
              </a:spcBef>
              <a:buClr>
                <a:srgbClr val="70C2E2"/>
              </a:buClr>
              <a:buSzPts val="1600"/>
            </a:pPr>
            <a:r>
              <a:rPr lang="fi-FI" sz="1600" dirty="0" err="1">
                <a:latin typeface="Museo Sans 500" panose="02000000000000000000" pitchFamily="2" charset="77"/>
              </a:rPr>
              <a:t>Additional</a:t>
            </a:r>
            <a:r>
              <a:rPr lang="fi-FI" sz="1600" dirty="0">
                <a:latin typeface="Museo Sans 500" panose="02000000000000000000" pitchFamily="2" charset="77"/>
              </a:rPr>
              <a:t> </a:t>
            </a:r>
            <a:r>
              <a:rPr lang="fi-FI" sz="1600" dirty="0" err="1">
                <a:latin typeface="Museo Sans 500" panose="02000000000000000000" pitchFamily="2" charset="77"/>
              </a:rPr>
              <a:t>units</a:t>
            </a:r>
            <a:r>
              <a:rPr lang="fi-FI" sz="1600" dirty="0">
                <a:latin typeface="Museo Sans 500" panose="02000000000000000000" pitchFamily="2" charset="77"/>
              </a:rPr>
              <a:t> in </a:t>
            </a:r>
            <a:r>
              <a:rPr lang="fi-FI" sz="1600" dirty="0" err="1">
                <a:latin typeface="Museo Sans 500" panose="02000000000000000000" pitchFamily="2" charset="77"/>
              </a:rPr>
              <a:t>public</a:t>
            </a:r>
            <a:r>
              <a:rPr lang="fi-FI" sz="1600" dirty="0">
                <a:latin typeface="Museo Sans 500" panose="02000000000000000000" pitchFamily="2" charset="77"/>
              </a:rPr>
              <a:t> </a:t>
            </a:r>
            <a:r>
              <a:rPr lang="fi-FI" sz="1600" dirty="0" err="1">
                <a:latin typeface="Museo Sans 500" panose="02000000000000000000" pitchFamily="2" charset="77"/>
              </a:rPr>
              <a:t>areas</a:t>
            </a:r>
            <a:r>
              <a:rPr lang="fi-FI" sz="1600" dirty="0">
                <a:latin typeface="Museo Sans 500" panose="02000000000000000000" pitchFamily="2" charset="77"/>
              </a:rPr>
              <a:t> </a:t>
            </a:r>
            <a:r>
              <a:rPr lang="fi-FI" sz="1600" dirty="0" err="1">
                <a:latin typeface="Museo Sans 500" panose="02000000000000000000" pitchFamily="2" charset="77"/>
              </a:rPr>
              <a:t>such</a:t>
            </a:r>
            <a:r>
              <a:rPr lang="fi-FI" sz="1600" dirty="0">
                <a:latin typeface="Museo Sans 500" panose="02000000000000000000" pitchFamily="2" charset="77"/>
              </a:rPr>
              <a:t> as </a:t>
            </a:r>
            <a:r>
              <a:rPr lang="fi-FI" sz="1600" dirty="0" err="1">
                <a:latin typeface="Museo Sans 500" panose="02000000000000000000" pitchFamily="2" charset="77"/>
              </a:rPr>
              <a:t>the</a:t>
            </a:r>
            <a:r>
              <a:rPr lang="fi-FI" sz="1600" dirty="0">
                <a:latin typeface="Museo Sans 500" panose="02000000000000000000" pitchFamily="2" charset="77"/>
              </a:rPr>
              <a:t> </a:t>
            </a:r>
            <a:r>
              <a:rPr lang="fi-FI" sz="1600" dirty="0" err="1">
                <a:latin typeface="Museo Sans 500" panose="02000000000000000000" pitchFamily="2" charset="77"/>
              </a:rPr>
              <a:t>reception</a:t>
            </a:r>
            <a:r>
              <a:rPr lang="fi-FI" sz="1600" dirty="0">
                <a:latin typeface="Museo Sans 500" panose="02000000000000000000" pitchFamily="2" charset="77"/>
              </a:rPr>
              <a:t> </a:t>
            </a:r>
            <a:r>
              <a:rPr lang="fi-FI" sz="1600" dirty="0" err="1">
                <a:latin typeface="Museo Sans 500" panose="02000000000000000000" pitchFamily="2" charset="77"/>
              </a:rPr>
              <a:t>area</a:t>
            </a:r>
            <a:r>
              <a:rPr lang="fi-FI" sz="1600" dirty="0">
                <a:latin typeface="Museo Sans 500" panose="02000000000000000000" pitchFamily="2" charset="77"/>
              </a:rPr>
              <a:t> and </a:t>
            </a:r>
            <a:r>
              <a:rPr lang="fi-FI" sz="1600" dirty="0" err="1">
                <a:latin typeface="Museo Sans 500" panose="02000000000000000000" pitchFamily="2" charset="77"/>
              </a:rPr>
              <a:t>waiting</a:t>
            </a:r>
            <a:r>
              <a:rPr lang="fi-FI" sz="1600" dirty="0">
                <a:latin typeface="Museo Sans 500" panose="02000000000000000000" pitchFamily="2" charset="77"/>
              </a:rPr>
              <a:t> </a:t>
            </a:r>
            <a:r>
              <a:rPr lang="fi-FI" sz="1600" dirty="0" err="1">
                <a:latin typeface="Museo Sans 500" panose="02000000000000000000" pitchFamily="2" charset="77"/>
              </a:rPr>
              <a:t>rooms</a:t>
            </a:r>
            <a:endParaRPr lang="fi-FI" sz="1600" dirty="0">
              <a:latin typeface="Museo Sans 500" panose="02000000000000000000" pitchFamily="2" charset="77"/>
            </a:endParaRPr>
          </a:p>
          <a:p>
            <a:pPr marL="179999" indent="-179999">
              <a:lnSpc>
                <a:spcPct val="100000"/>
              </a:lnSpc>
              <a:spcBef>
                <a:spcPts val="0"/>
              </a:spcBef>
              <a:buClr>
                <a:srgbClr val="70C2E2"/>
              </a:buClr>
              <a:buSzPts val="1600"/>
            </a:pPr>
            <a:endParaRPr lang="fi-FI" sz="1600" dirty="0">
              <a:latin typeface="Museo Sans 500" panose="02000000000000000000" pitchFamily="2" charset="77"/>
            </a:endParaRPr>
          </a:p>
        </p:txBody>
      </p:sp>
    </p:spTree>
    <p:extLst>
      <p:ext uri="{BB962C8B-B14F-4D97-AF65-F5344CB8AC3E}">
        <p14:creationId xmlns:p14="http://schemas.microsoft.com/office/powerpoint/2010/main" val="129038918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tsikko 3">
            <a:extLst>
              <a:ext uri="{FF2B5EF4-FFF2-40B4-BE49-F238E27FC236}">
                <a16:creationId xmlns:a16="http://schemas.microsoft.com/office/drawing/2014/main" id="{0E459503-6A34-1844-BCFA-2AC17130BC5E}"/>
              </a:ext>
            </a:extLst>
          </p:cNvPr>
          <p:cNvSpPr>
            <a:spLocks noGrp="1"/>
          </p:cNvSpPr>
          <p:nvPr>
            <p:ph type="title"/>
          </p:nvPr>
        </p:nvSpPr>
        <p:spPr>
          <a:xfrm>
            <a:off x="1894398" y="667350"/>
            <a:ext cx="2162835" cy="1904400"/>
          </a:xfrm>
        </p:spPr>
        <p:txBody>
          <a:bodyPr/>
          <a:lstStyle/>
          <a:p>
            <a:r>
              <a:rPr lang="fi-FI" b="1" dirty="0">
                <a:latin typeface="Museo Sans 500" panose="02000000000000000000" pitchFamily="2" charset="77"/>
              </a:rPr>
              <a:t>”</a:t>
            </a:r>
            <a:r>
              <a:rPr lang="fi-FI" b="1" dirty="0" err="1">
                <a:latin typeface="Museo Sans 500" panose="02000000000000000000" pitchFamily="2" charset="77"/>
              </a:rPr>
              <a:t>The</a:t>
            </a:r>
            <a:r>
              <a:rPr lang="fi-FI" b="1" dirty="0">
                <a:latin typeface="Museo Sans 500" panose="02000000000000000000" pitchFamily="2" charset="77"/>
              </a:rPr>
              <a:t> </a:t>
            </a:r>
            <a:r>
              <a:rPr lang="fi-FI" b="1" dirty="0" err="1">
                <a:latin typeface="Museo Sans 500" panose="02000000000000000000" pitchFamily="2" charset="77"/>
              </a:rPr>
              <a:t>personnel</a:t>
            </a:r>
            <a:r>
              <a:rPr lang="fi-FI" b="1" dirty="0">
                <a:latin typeface="Museo Sans 500" panose="02000000000000000000" pitchFamily="2" charset="77"/>
              </a:rPr>
              <a:t> of Samaria </a:t>
            </a:r>
            <a:r>
              <a:rPr lang="fi-FI" b="1" dirty="0" err="1">
                <a:latin typeface="Museo Sans 500" panose="02000000000000000000" pitchFamily="2" charset="77"/>
              </a:rPr>
              <a:t>infection</a:t>
            </a:r>
            <a:r>
              <a:rPr lang="fi-FI" b="1" dirty="0">
                <a:latin typeface="Museo Sans 500" panose="02000000000000000000" pitchFamily="2" charset="77"/>
              </a:rPr>
              <a:t> center </a:t>
            </a:r>
            <a:r>
              <a:rPr lang="fi-FI" b="1" dirty="0" err="1">
                <a:latin typeface="Museo Sans 500" panose="02000000000000000000" pitchFamily="2" charset="77"/>
              </a:rPr>
              <a:t>hasn’t</a:t>
            </a:r>
            <a:r>
              <a:rPr lang="fi-FI" b="1" dirty="0">
                <a:latin typeface="Museo Sans 500" panose="02000000000000000000" pitchFamily="2" charset="77"/>
              </a:rPr>
              <a:t> </a:t>
            </a:r>
            <a:r>
              <a:rPr lang="fi-FI" b="1" dirty="0" err="1">
                <a:latin typeface="Museo Sans 500" panose="02000000000000000000" pitchFamily="2" charset="77"/>
              </a:rPr>
              <a:t>had</a:t>
            </a:r>
            <a:r>
              <a:rPr lang="fi-FI" b="1" dirty="0">
                <a:latin typeface="Museo Sans 500" panose="02000000000000000000" pitchFamily="2" charset="77"/>
              </a:rPr>
              <a:t> </a:t>
            </a:r>
            <a:r>
              <a:rPr lang="fi-FI" b="1" dirty="0" err="1">
                <a:latin typeface="Museo Sans 500" panose="02000000000000000000" pitchFamily="2" charset="77"/>
              </a:rPr>
              <a:t>any</a:t>
            </a:r>
            <a:r>
              <a:rPr lang="fi-FI" b="1" dirty="0">
                <a:latin typeface="Museo Sans 500" panose="02000000000000000000" pitchFamily="2" charset="77"/>
              </a:rPr>
              <a:t> </a:t>
            </a:r>
            <a:r>
              <a:rPr lang="fi-FI" b="1" dirty="0" err="1">
                <a:latin typeface="Museo Sans 500" panose="02000000000000000000" pitchFamily="2" charset="77"/>
              </a:rPr>
              <a:t>work</a:t>
            </a:r>
            <a:r>
              <a:rPr lang="fi-FI" b="1" dirty="0">
                <a:latin typeface="Museo Sans 500" panose="02000000000000000000" pitchFamily="2" charset="77"/>
              </a:rPr>
              <a:t> </a:t>
            </a:r>
            <a:r>
              <a:rPr lang="fi-FI" b="1" dirty="0" err="1">
                <a:latin typeface="Museo Sans 500" panose="02000000000000000000" pitchFamily="2" charset="77"/>
              </a:rPr>
              <a:t>related</a:t>
            </a:r>
            <a:r>
              <a:rPr lang="fi-FI" b="1" dirty="0">
                <a:latin typeface="Museo Sans 500" panose="02000000000000000000" pitchFamily="2" charset="77"/>
              </a:rPr>
              <a:t> COVID-19 </a:t>
            </a:r>
            <a:r>
              <a:rPr lang="fi-FI" b="1" dirty="0" err="1">
                <a:latin typeface="Museo Sans 500" panose="02000000000000000000" pitchFamily="2" charset="77"/>
              </a:rPr>
              <a:t>infections</a:t>
            </a:r>
            <a:r>
              <a:rPr lang="fi-FI" b="1" dirty="0">
                <a:latin typeface="Museo Sans 500" panose="02000000000000000000" pitchFamily="2" charset="77"/>
              </a:rPr>
              <a:t> in 2020-2021” </a:t>
            </a:r>
            <a:br>
              <a:rPr lang="fi-FI" b="1" dirty="0">
                <a:latin typeface="Museo Sans 500" panose="02000000000000000000" pitchFamily="2" charset="77"/>
              </a:rPr>
            </a:br>
            <a:r>
              <a:rPr lang="fi-FI" b="1" dirty="0">
                <a:latin typeface="Museo Sans 500" panose="02000000000000000000" pitchFamily="2" charset="77"/>
              </a:rPr>
              <a:t>- </a:t>
            </a:r>
            <a:r>
              <a:rPr lang="fi-FI" dirty="0" err="1">
                <a:latin typeface="Museo Sans 500" panose="02000000000000000000" pitchFamily="2" charset="77"/>
              </a:rPr>
              <a:t>Chief</a:t>
            </a:r>
            <a:r>
              <a:rPr lang="fi-FI" dirty="0">
                <a:latin typeface="Museo Sans 500" panose="02000000000000000000" pitchFamily="2" charset="77"/>
              </a:rPr>
              <a:t> </a:t>
            </a:r>
            <a:r>
              <a:rPr lang="fi-FI" dirty="0" err="1">
                <a:latin typeface="Museo Sans 500" panose="02000000000000000000" pitchFamily="2" charset="77"/>
              </a:rPr>
              <a:t>physician</a:t>
            </a:r>
            <a:r>
              <a:rPr lang="fi-FI" dirty="0">
                <a:latin typeface="Museo Sans 500" panose="02000000000000000000" pitchFamily="2" charset="77"/>
              </a:rPr>
              <a:t> at </a:t>
            </a:r>
            <a:r>
              <a:rPr lang="fi-FI" dirty="0" err="1">
                <a:latin typeface="Museo Sans 500" panose="02000000000000000000" pitchFamily="2" charset="77"/>
              </a:rPr>
              <a:t>the</a:t>
            </a:r>
            <a:r>
              <a:rPr lang="fi-FI" dirty="0">
                <a:latin typeface="Museo Sans 500" panose="02000000000000000000" pitchFamily="2" charset="77"/>
              </a:rPr>
              <a:t> Samaria </a:t>
            </a:r>
            <a:r>
              <a:rPr lang="fi-FI" dirty="0" err="1">
                <a:latin typeface="Museo Sans 500" panose="02000000000000000000" pitchFamily="2" charset="77"/>
              </a:rPr>
              <a:t>infection</a:t>
            </a:r>
            <a:r>
              <a:rPr lang="fi-FI" dirty="0">
                <a:latin typeface="Museo Sans 500" panose="02000000000000000000" pitchFamily="2" charset="77"/>
              </a:rPr>
              <a:t> center (03/2021)</a:t>
            </a:r>
          </a:p>
        </p:txBody>
      </p:sp>
      <p:sp>
        <p:nvSpPr>
          <p:cNvPr id="6" name="Google Shape;94;gb13589b747_0_52">
            <a:extLst>
              <a:ext uri="{FF2B5EF4-FFF2-40B4-BE49-F238E27FC236}">
                <a16:creationId xmlns:a16="http://schemas.microsoft.com/office/drawing/2014/main" id="{FD144AA1-FF0B-F84E-8AC3-D9AB417E93A1}"/>
              </a:ext>
            </a:extLst>
          </p:cNvPr>
          <p:cNvSpPr txBox="1">
            <a:spLocks noGrp="1"/>
          </p:cNvSpPr>
          <p:nvPr>
            <p:ph type="subTitle" idx="2"/>
          </p:nvPr>
        </p:nvSpPr>
        <p:spPr>
          <a:xfrm>
            <a:off x="4739155" y="221250"/>
            <a:ext cx="3975475" cy="892200"/>
          </a:xfrm>
          <a:prstGeom prst="rect">
            <a:avLst/>
          </a:prstGeom>
        </p:spPr>
        <p:txBody>
          <a:bodyPr spcFirstLastPara="1" wrap="square" lIns="91425" tIns="45700" rIns="91425" bIns="45700" anchor="t" anchorCtr="0">
            <a:noAutofit/>
          </a:bodyPr>
          <a:lstStyle/>
          <a:p>
            <a:pPr marL="0" lvl="0" indent="0"/>
            <a:r>
              <a:rPr lang="fi-FI" dirty="0">
                <a:latin typeface="Museo Sans 500" panose="02000000000000000000" pitchFamily="2" charset="77"/>
              </a:rPr>
              <a:t>No </a:t>
            </a:r>
            <a:r>
              <a:rPr lang="fi-FI" dirty="0" err="1">
                <a:latin typeface="Museo Sans 500" panose="02000000000000000000" pitchFamily="2" charset="77"/>
              </a:rPr>
              <a:t>personnel</a:t>
            </a:r>
            <a:r>
              <a:rPr lang="fi-FI" dirty="0">
                <a:latin typeface="Museo Sans 500" panose="02000000000000000000" pitchFamily="2" charset="77"/>
              </a:rPr>
              <a:t> COVID-19 </a:t>
            </a:r>
            <a:r>
              <a:rPr lang="fi-FI" dirty="0" err="1">
                <a:latin typeface="Museo Sans 500" panose="02000000000000000000" pitchFamily="2" charset="77"/>
              </a:rPr>
              <a:t>infections</a:t>
            </a:r>
            <a:r>
              <a:rPr lang="fi-FI" dirty="0">
                <a:latin typeface="Museo Sans 500" panose="02000000000000000000" pitchFamily="2" charset="77"/>
              </a:rPr>
              <a:t> in </a:t>
            </a:r>
            <a:r>
              <a:rPr lang="fi-FI" dirty="0" err="1">
                <a:latin typeface="Museo Sans 500" panose="02000000000000000000" pitchFamily="2" charset="77"/>
              </a:rPr>
              <a:t>corona</a:t>
            </a:r>
            <a:r>
              <a:rPr lang="fi-FI" dirty="0">
                <a:latin typeface="Museo Sans 500" panose="02000000000000000000" pitchFamily="2" charset="77"/>
              </a:rPr>
              <a:t> </a:t>
            </a:r>
            <a:r>
              <a:rPr lang="fi-FI" dirty="0" err="1">
                <a:latin typeface="Museo Sans 500" panose="02000000000000000000" pitchFamily="2" charset="77"/>
              </a:rPr>
              <a:t>clinic</a:t>
            </a:r>
            <a:r>
              <a:rPr lang="fi-FI" dirty="0">
                <a:latin typeface="Museo Sans 500" panose="02000000000000000000" pitchFamily="2" charset="77"/>
              </a:rPr>
              <a:t> </a:t>
            </a:r>
            <a:r>
              <a:rPr lang="fi-FI" dirty="0" err="1">
                <a:latin typeface="Museo Sans 500" panose="02000000000000000000" pitchFamily="2" charset="77"/>
              </a:rPr>
              <a:t>with</a:t>
            </a:r>
            <a:r>
              <a:rPr lang="fi-FI" dirty="0">
                <a:latin typeface="Museo Sans 500" panose="02000000000000000000" pitchFamily="2" charset="77"/>
              </a:rPr>
              <a:t> </a:t>
            </a:r>
            <a:r>
              <a:rPr lang="fi-FI" dirty="0" err="1">
                <a:latin typeface="Museo Sans 500" panose="02000000000000000000" pitchFamily="2" charset="77"/>
              </a:rPr>
              <a:t>the</a:t>
            </a:r>
            <a:r>
              <a:rPr lang="fi-FI" dirty="0">
                <a:latin typeface="Museo Sans 500" panose="02000000000000000000" pitchFamily="2" charset="77"/>
              </a:rPr>
              <a:t> help of </a:t>
            </a:r>
            <a:r>
              <a:rPr lang="fi-FI" dirty="0" err="1">
                <a:latin typeface="Museo Sans 500" panose="02000000000000000000" pitchFamily="2" charset="77"/>
              </a:rPr>
              <a:t>Genano</a:t>
            </a:r>
            <a:endParaRPr dirty="0">
              <a:latin typeface="Museo Sans 500" panose="02000000000000000000" pitchFamily="2" charset="77"/>
            </a:endParaRPr>
          </a:p>
        </p:txBody>
      </p:sp>
      <p:sp>
        <p:nvSpPr>
          <p:cNvPr id="7" name="Google Shape;93;gb13589b747_0_52">
            <a:extLst>
              <a:ext uri="{FF2B5EF4-FFF2-40B4-BE49-F238E27FC236}">
                <a16:creationId xmlns:a16="http://schemas.microsoft.com/office/drawing/2014/main" id="{A8719B88-AAB2-894D-827B-4BE0E2D733F3}"/>
              </a:ext>
            </a:extLst>
          </p:cNvPr>
          <p:cNvSpPr txBox="1">
            <a:spLocks/>
          </p:cNvSpPr>
          <p:nvPr/>
        </p:nvSpPr>
        <p:spPr>
          <a:xfrm>
            <a:off x="4739155" y="1524930"/>
            <a:ext cx="3779700" cy="2748140"/>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L="457200" marR="0" lvl="0" indent="-342900" algn="l" rtl="0">
              <a:lnSpc>
                <a:spcPct val="90000"/>
              </a:lnSpc>
              <a:spcBef>
                <a:spcPts val="750"/>
              </a:spcBef>
              <a:spcAft>
                <a:spcPts val="0"/>
              </a:spcAft>
              <a:buClr>
                <a:srgbClr val="666666"/>
              </a:buClr>
              <a:buSzPts val="1800"/>
              <a:buFont typeface="Arial"/>
              <a:buChar char="•"/>
              <a:defRPr sz="1800" b="0" i="0" u="none" strike="noStrike" cap="none">
                <a:solidFill>
                  <a:srgbClr val="666666"/>
                </a:solidFill>
                <a:latin typeface="Arial"/>
                <a:ea typeface="Arial"/>
                <a:cs typeface="Arial"/>
                <a:sym typeface="Arial"/>
              </a:defRPr>
            </a:lvl1pPr>
            <a:lvl2pPr marL="914400" marR="0" lvl="1" indent="-330200" algn="l" rtl="0">
              <a:lnSpc>
                <a:spcPct val="90000"/>
              </a:lnSpc>
              <a:spcBef>
                <a:spcPts val="375"/>
              </a:spcBef>
              <a:spcAft>
                <a:spcPts val="0"/>
              </a:spcAft>
              <a:buClr>
                <a:srgbClr val="666666"/>
              </a:buClr>
              <a:buSzPts val="1600"/>
              <a:buFont typeface="Arial"/>
              <a:buChar char="•"/>
              <a:defRPr sz="1600" b="0" i="0" u="none" strike="noStrike" cap="none">
                <a:solidFill>
                  <a:srgbClr val="666666"/>
                </a:solidFill>
                <a:latin typeface="Arial"/>
                <a:ea typeface="Arial"/>
                <a:cs typeface="Arial"/>
                <a:sym typeface="Arial"/>
              </a:defRPr>
            </a:lvl2pPr>
            <a:lvl3pPr marL="1371600" marR="0" lvl="2" indent="-330200" algn="l" rtl="0">
              <a:lnSpc>
                <a:spcPct val="90000"/>
              </a:lnSpc>
              <a:spcBef>
                <a:spcPts val="375"/>
              </a:spcBef>
              <a:spcAft>
                <a:spcPts val="0"/>
              </a:spcAft>
              <a:buClr>
                <a:srgbClr val="666666"/>
              </a:buClr>
              <a:buSzPts val="1600"/>
              <a:buFont typeface="Arial"/>
              <a:buChar char="•"/>
              <a:defRPr sz="1300" b="0" i="0" u="none" strike="noStrike" cap="none">
                <a:solidFill>
                  <a:srgbClr val="666666"/>
                </a:solidFill>
                <a:latin typeface="Arial"/>
                <a:ea typeface="Arial"/>
                <a:cs typeface="Arial"/>
                <a:sym typeface="Arial"/>
              </a:defRPr>
            </a:lvl3pPr>
            <a:lvl4pPr marL="1828800" marR="0" lvl="3" indent="-336550" algn="l" rtl="0">
              <a:lnSpc>
                <a:spcPct val="90000"/>
              </a:lnSpc>
              <a:spcBef>
                <a:spcPts val="375"/>
              </a:spcBef>
              <a:spcAft>
                <a:spcPts val="0"/>
              </a:spcAft>
              <a:buClr>
                <a:srgbClr val="666666"/>
              </a:buClr>
              <a:buSzPts val="1700"/>
              <a:buFont typeface="Arial"/>
              <a:buChar char="•"/>
              <a:defRPr sz="1250" b="0" i="0" u="none" strike="noStrike" cap="none">
                <a:solidFill>
                  <a:srgbClr val="666666"/>
                </a:solidFill>
                <a:latin typeface="Arial"/>
                <a:ea typeface="Arial"/>
                <a:cs typeface="Arial"/>
                <a:sym typeface="Arial"/>
              </a:defRPr>
            </a:lvl4pPr>
            <a:lvl5pPr marL="2286000" marR="0" lvl="4" indent="-336550" algn="l" rtl="0">
              <a:lnSpc>
                <a:spcPct val="90000"/>
              </a:lnSpc>
              <a:spcBef>
                <a:spcPts val="375"/>
              </a:spcBef>
              <a:spcAft>
                <a:spcPts val="0"/>
              </a:spcAft>
              <a:buClr>
                <a:srgbClr val="666666"/>
              </a:buClr>
              <a:buSzPts val="1700"/>
              <a:buFont typeface="Arial"/>
              <a:buChar char="•"/>
              <a:defRPr sz="1250" b="0" i="0" u="none" strike="noStrike" cap="none">
                <a:solidFill>
                  <a:srgbClr val="666666"/>
                </a:solidFill>
                <a:latin typeface="Arial"/>
                <a:ea typeface="Arial"/>
                <a:cs typeface="Arial"/>
                <a:sym typeface="Arial"/>
              </a:defRPr>
            </a:lvl5pPr>
            <a:lvl6pPr marL="2743200" marR="0" lvl="5" indent="-336550" algn="l" rtl="0">
              <a:lnSpc>
                <a:spcPct val="90000"/>
              </a:lnSpc>
              <a:spcBef>
                <a:spcPts val="375"/>
              </a:spcBef>
              <a:spcAft>
                <a:spcPts val="0"/>
              </a:spcAft>
              <a:buClr>
                <a:srgbClr val="666666"/>
              </a:buClr>
              <a:buSzPts val="1700"/>
              <a:buFont typeface="Arial"/>
              <a:buChar char="•"/>
              <a:defRPr sz="1250" b="0" i="0" u="none" strike="noStrike" cap="none">
                <a:solidFill>
                  <a:srgbClr val="666666"/>
                </a:solidFill>
                <a:latin typeface="Arial"/>
                <a:ea typeface="Arial"/>
                <a:cs typeface="Arial"/>
                <a:sym typeface="Arial"/>
              </a:defRPr>
            </a:lvl6pPr>
            <a:lvl7pPr marL="3200400" marR="0" lvl="6" indent="-336550" algn="l" rtl="0">
              <a:lnSpc>
                <a:spcPct val="90000"/>
              </a:lnSpc>
              <a:spcBef>
                <a:spcPts val="375"/>
              </a:spcBef>
              <a:spcAft>
                <a:spcPts val="0"/>
              </a:spcAft>
              <a:buClr>
                <a:srgbClr val="666666"/>
              </a:buClr>
              <a:buSzPts val="1700"/>
              <a:buFont typeface="Arial"/>
              <a:buChar char="•"/>
              <a:defRPr sz="1250" b="0" i="0" u="none" strike="noStrike" cap="none">
                <a:solidFill>
                  <a:srgbClr val="666666"/>
                </a:solidFill>
                <a:latin typeface="Arial"/>
                <a:ea typeface="Arial"/>
                <a:cs typeface="Arial"/>
                <a:sym typeface="Arial"/>
              </a:defRPr>
            </a:lvl7pPr>
            <a:lvl8pPr marL="3657600" marR="0" lvl="7" indent="-336550" algn="l" rtl="0">
              <a:lnSpc>
                <a:spcPct val="90000"/>
              </a:lnSpc>
              <a:spcBef>
                <a:spcPts val="375"/>
              </a:spcBef>
              <a:spcAft>
                <a:spcPts val="0"/>
              </a:spcAft>
              <a:buClr>
                <a:srgbClr val="666666"/>
              </a:buClr>
              <a:buSzPts val="1700"/>
              <a:buFont typeface="Arial"/>
              <a:buChar char="•"/>
              <a:defRPr sz="1250" b="0" i="0" u="none" strike="noStrike" cap="none">
                <a:solidFill>
                  <a:srgbClr val="666666"/>
                </a:solidFill>
                <a:latin typeface="Arial"/>
                <a:ea typeface="Arial"/>
                <a:cs typeface="Arial"/>
                <a:sym typeface="Arial"/>
              </a:defRPr>
            </a:lvl8pPr>
            <a:lvl9pPr marL="4114800" marR="0" lvl="8" indent="-336550" algn="l" rtl="0">
              <a:lnSpc>
                <a:spcPct val="90000"/>
              </a:lnSpc>
              <a:spcBef>
                <a:spcPts val="375"/>
              </a:spcBef>
              <a:spcAft>
                <a:spcPts val="0"/>
              </a:spcAft>
              <a:buClr>
                <a:srgbClr val="666666"/>
              </a:buClr>
              <a:buSzPts val="1700"/>
              <a:buFont typeface="Arial"/>
              <a:buChar char="•"/>
              <a:defRPr sz="1250" b="0" i="0" u="none" strike="noStrike" cap="none">
                <a:solidFill>
                  <a:srgbClr val="666666"/>
                </a:solidFill>
                <a:latin typeface="Arial"/>
                <a:ea typeface="Arial"/>
                <a:cs typeface="Arial"/>
                <a:sym typeface="Arial"/>
              </a:defRPr>
            </a:lvl9pPr>
          </a:lstStyle>
          <a:p>
            <a:pPr marL="179999" indent="-179999">
              <a:lnSpc>
                <a:spcPct val="100000"/>
              </a:lnSpc>
              <a:spcBef>
                <a:spcPts val="0"/>
              </a:spcBef>
              <a:buClr>
                <a:srgbClr val="70C2E2"/>
              </a:buClr>
              <a:buSzPts val="1600"/>
            </a:pPr>
            <a:r>
              <a:rPr lang="fi-FI" sz="1600" dirty="0" err="1">
                <a:latin typeface="Museo Sans 500" panose="02000000000000000000" pitchFamily="2" charset="77"/>
              </a:rPr>
              <a:t>Corona</a:t>
            </a:r>
            <a:r>
              <a:rPr lang="fi-FI" sz="1600" dirty="0">
                <a:latin typeface="Museo Sans 500" panose="02000000000000000000" pitchFamily="2" charset="77"/>
              </a:rPr>
              <a:t> </a:t>
            </a:r>
            <a:r>
              <a:rPr lang="fi-FI" sz="1600" dirty="0" err="1">
                <a:latin typeface="Museo Sans 500" panose="02000000000000000000" pitchFamily="2" charset="77"/>
              </a:rPr>
              <a:t>clinic</a:t>
            </a:r>
            <a:r>
              <a:rPr lang="fi-FI" sz="1600" dirty="0">
                <a:latin typeface="Museo Sans 500" panose="02000000000000000000" pitchFamily="2" charset="77"/>
              </a:rPr>
              <a:t> in Espoo, Finland</a:t>
            </a:r>
          </a:p>
          <a:p>
            <a:pPr marL="179999" indent="-179999">
              <a:lnSpc>
                <a:spcPct val="100000"/>
              </a:lnSpc>
              <a:spcBef>
                <a:spcPts val="0"/>
              </a:spcBef>
              <a:buClr>
                <a:srgbClr val="70C2E2"/>
              </a:buClr>
              <a:buSzPts val="1600"/>
            </a:pPr>
            <a:r>
              <a:rPr lang="fi-FI" sz="1600" dirty="0" err="1">
                <a:latin typeface="Museo Sans 500" panose="02000000000000000000" pitchFamily="2" charset="77"/>
              </a:rPr>
              <a:t>Centralized</a:t>
            </a:r>
            <a:r>
              <a:rPr lang="fi-FI" sz="1600" dirty="0">
                <a:latin typeface="Museo Sans 500" panose="02000000000000000000" pitchFamily="2" charset="77"/>
              </a:rPr>
              <a:t> </a:t>
            </a:r>
            <a:r>
              <a:rPr lang="fi-FI" sz="1600" dirty="0" err="1">
                <a:latin typeface="Museo Sans 500" panose="02000000000000000000" pitchFamily="2" charset="77"/>
              </a:rPr>
              <a:t>clinic</a:t>
            </a:r>
            <a:r>
              <a:rPr lang="fi-FI" sz="1600" dirty="0">
                <a:latin typeface="Museo Sans 500" panose="02000000000000000000" pitchFamily="2" charset="77"/>
              </a:rPr>
              <a:t> for </a:t>
            </a:r>
            <a:r>
              <a:rPr lang="fi-FI" sz="1600" dirty="0" err="1">
                <a:latin typeface="Museo Sans 500" panose="02000000000000000000" pitchFamily="2" charset="77"/>
              </a:rPr>
              <a:t>patients</a:t>
            </a:r>
            <a:r>
              <a:rPr lang="fi-FI" sz="1600" dirty="0">
                <a:latin typeface="Museo Sans 500" panose="02000000000000000000" pitchFamily="2" charset="77"/>
              </a:rPr>
              <a:t> </a:t>
            </a:r>
            <a:r>
              <a:rPr lang="fi-FI" sz="1600" dirty="0" err="1">
                <a:latin typeface="Museo Sans 500" panose="02000000000000000000" pitchFamily="2" charset="77"/>
              </a:rPr>
              <a:t>with</a:t>
            </a:r>
            <a:r>
              <a:rPr lang="fi-FI" sz="1600" dirty="0">
                <a:latin typeface="Museo Sans 500" panose="02000000000000000000" pitchFamily="2" charset="77"/>
              </a:rPr>
              <a:t> COVID-19 and </a:t>
            </a:r>
            <a:r>
              <a:rPr lang="fi-FI" sz="1600" dirty="0" err="1">
                <a:latin typeface="Museo Sans 500" panose="02000000000000000000" pitchFamily="2" charset="77"/>
              </a:rPr>
              <a:t>corona</a:t>
            </a:r>
            <a:r>
              <a:rPr lang="fi-FI" sz="1600" dirty="0">
                <a:latin typeface="Museo Sans 500" panose="02000000000000000000" pitchFamily="2" charset="77"/>
              </a:rPr>
              <a:t> </a:t>
            </a:r>
            <a:r>
              <a:rPr lang="fi-FI" sz="1600" dirty="0" err="1">
                <a:latin typeface="Museo Sans 500" panose="02000000000000000000" pitchFamily="2" charset="77"/>
              </a:rPr>
              <a:t>symptoms</a:t>
            </a:r>
            <a:endParaRPr lang="fi-FI" sz="1600" dirty="0">
              <a:latin typeface="Museo Sans 500" panose="02000000000000000000" pitchFamily="2" charset="77"/>
            </a:endParaRPr>
          </a:p>
          <a:p>
            <a:pPr marL="179999" indent="-179999">
              <a:lnSpc>
                <a:spcPct val="100000"/>
              </a:lnSpc>
              <a:spcBef>
                <a:spcPts val="0"/>
              </a:spcBef>
              <a:buClr>
                <a:srgbClr val="70C2E2"/>
              </a:buClr>
              <a:buSzPts val="1600"/>
            </a:pPr>
            <a:r>
              <a:rPr lang="fi-FI" sz="1600" dirty="0" err="1">
                <a:latin typeface="Museo Sans 500" panose="02000000000000000000" pitchFamily="2" charset="77"/>
              </a:rPr>
              <a:t>Goal</a:t>
            </a:r>
            <a:r>
              <a:rPr lang="fi-FI" sz="1600" dirty="0">
                <a:latin typeface="Museo Sans 500" panose="02000000000000000000" pitchFamily="2" charset="77"/>
              </a:rPr>
              <a:t>: </a:t>
            </a:r>
            <a:r>
              <a:rPr lang="fi-FI" sz="1600" dirty="0" err="1">
                <a:latin typeface="Museo Sans 500" panose="02000000000000000000" pitchFamily="2" charset="77"/>
              </a:rPr>
              <a:t>protecting</a:t>
            </a:r>
            <a:r>
              <a:rPr lang="fi-FI" sz="1600" dirty="0">
                <a:latin typeface="Museo Sans 500" panose="02000000000000000000" pitchFamily="2" charset="77"/>
              </a:rPr>
              <a:t> </a:t>
            </a:r>
            <a:r>
              <a:rPr lang="fi-FI" sz="1600" dirty="0" err="1">
                <a:latin typeface="Museo Sans 500" panose="02000000000000000000" pitchFamily="2" charset="77"/>
              </a:rPr>
              <a:t>front-line</a:t>
            </a:r>
            <a:r>
              <a:rPr lang="fi-FI" sz="1600" dirty="0">
                <a:latin typeface="Museo Sans 500" panose="02000000000000000000" pitchFamily="2" charset="77"/>
              </a:rPr>
              <a:t> </a:t>
            </a:r>
            <a:r>
              <a:rPr lang="fi-FI" sz="1600" dirty="0" err="1">
                <a:latin typeface="Museo Sans 500" panose="02000000000000000000" pitchFamily="2" charset="77"/>
              </a:rPr>
              <a:t>staff</a:t>
            </a:r>
            <a:r>
              <a:rPr lang="fi-FI" sz="1600" dirty="0">
                <a:latin typeface="Museo Sans 500" panose="02000000000000000000" pitchFamily="2" charset="77"/>
              </a:rPr>
              <a:t> as </a:t>
            </a:r>
            <a:r>
              <a:rPr lang="fi-FI" sz="1600" dirty="0" err="1">
                <a:latin typeface="Museo Sans 500" panose="02000000000000000000" pitchFamily="2" charset="77"/>
              </a:rPr>
              <a:t>effectively</a:t>
            </a:r>
            <a:r>
              <a:rPr lang="fi-FI" sz="1600" dirty="0">
                <a:latin typeface="Museo Sans 500" panose="02000000000000000000" pitchFamily="2" charset="77"/>
              </a:rPr>
              <a:t> as </a:t>
            </a:r>
            <a:r>
              <a:rPr lang="fi-FI" sz="1600" dirty="0" err="1">
                <a:latin typeface="Museo Sans 500" panose="02000000000000000000" pitchFamily="2" charset="77"/>
              </a:rPr>
              <a:t>possible</a:t>
            </a:r>
            <a:r>
              <a:rPr lang="fi-FI" sz="1600" dirty="0">
                <a:latin typeface="Museo Sans 500" panose="02000000000000000000" pitchFamily="2" charset="77"/>
              </a:rPr>
              <a:t> </a:t>
            </a:r>
            <a:r>
              <a:rPr lang="fi-FI" sz="1600" dirty="0" err="1">
                <a:latin typeface="Museo Sans 500" panose="02000000000000000000" pitchFamily="2" charset="77"/>
              </a:rPr>
              <a:t>by</a:t>
            </a:r>
            <a:r>
              <a:rPr lang="fi-FI" sz="1600" dirty="0">
                <a:latin typeface="Museo Sans 500" panose="02000000000000000000" pitchFamily="2" charset="77"/>
              </a:rPr>
              <a:t> </a:t>
            </a:r>
            <a:r>
              <a:rPr lang="fi-FI" sz="1600" dirty="0" err="1">
                <a:latin typeface="Museo Sans 500" panose="02000000000000000000" pitchFamily="2" charset="77"/>
              </a:rPr>
              <a:t>any</a:t>
            </a:r>
            <a:r>
              <a:rPr lang="fi-FI" sz="1600" dirty="0">
                <a:latin typeface="Museo Sans 500" panose="02000000000000000000" pitchFamily="2" charset="77"/>
              </a:rPr>
              <a:t> </a:t>
            </a:r>
            <a:r>
              <a:rPr lang="fi-FI" sz="1600" dirty="0" err="1">
                <a:latin typeface="Museo Sans 500" panose="02000000000000000000" pitchFamily="2" charset="77"/>
              </a:rPr>
              <a:t>means</a:t>
            </a:r>
            <a:r>
              <a:rPr lang="fi-FI" sz="1600" dirty="0">
                <a:latin typeface="Museo Sans 500" panose="02000000000000000000" pitchFamily="2" charset="77"/>
              </a:rPr>
              <a:t> </a:t>
            </a:r>
            <a:r>
              <a:rPr lang="fi-FI" sz="1600" dirty="0" err="1">
                <a:latin typeface="Museo Sans 500" panose="02000000000000000000" pitchFamily="2" charset="77"/>
              </a:rPr>
              <a:t>that</a:t>
            </a:r>
            <a:r>
              <a:rPr lang="fi-FI" sz="1600" dirty="0">
                <a:latin typeface="Museo Sans 500" panose="02000000000000000000" pitchFamily="2" charset="77"/>
              </a:rPr>
              <a:t> </a:t>
            </a:r>
            <a:r>
              <a:rPr lang="fi-FI" sz="1600" dirty="0" err="1">
                <a:latin typeface="Museo Sans 500" panose="02000000000000000000" pitchFamily="2" charset="77"/>
              </a:rPr>
              <a:t>can</a:t>
            </a:r>
            <a:r>
              <a:rPr lang="fi-FI" sz="1600" dirty="0">
                <a:latin typeface="Museo Sans 500" panose="02000000000000000000" pitchFamily="2" charset="77"/>
              </a:rPr>
              <a:t> help</a:t>
            </a:r>
          </a:p>
          <a:p>
            <a:pPr marL="179999" indent="-179999">
              <a:lnSpc>
                <a:spcPct val="100000"/>
              </a:lnSpc>
              <a:spcBef>
                <a:spcPts val="0"/>
              </a:spcBef>
              <a:buClr>
                <a:srgbClr val="70C2E2"/>
              </a:buClr>
              <a:buSzPts val="1600"/>
            </a:pPr>
            <a:r>
              <a:rPr lang="fi-FI" sz="1600" dirty="0">
                <a:latin typeface="Museo Sans 500" panose="02000000000000000000" pitchFamily="2" charset="77"/>
              </a:rPr>
              <a:t>Air </a:t>
            </a:r>
            <a:r>
              <a:rPr lang="fi-FI" sz="1600" dirty="0" err="1">
                <a:latin typeface="Museo Sans 500" panose="02000000000000000000" pitchFamily="2" charset="77"/>
              </a:rPr>
              <a:t>purification</a:t>
            </a:r>
            <a:r>
              <a:rPr lang="fi-FI" sz="1600" dirty="0">
                <a:latin typeface="Museo Sans 500" panose="02000000000000000000" pitchFamily="2" charset="77"/>
              </a:rPr>
              <a:t> as </a:t>
            </a:r>
            <a:r>
              <a:rPr lang="fi-FI" sz="1600" dirty="0" err="1">
                <a:latin typeface="Museo Sans 500" panose="02000000000000000000" pitchFamily="2" charset="77"/>
              </a:rPr>
              <a:t>one</a:t>
            </a:r>
            <a:r>
              <a:rPr lang="fi-FI" sz="1600" dirty="0">
                <a:latin typeface="Museo Sans 500" panose="02000000000000000000" pitchFamily="2" charset="77"/>
              </a:rPr>
              <a:t> </a:t>
            </a:r>
            <a:r>
              <a:rPr lang="fi-FI" sz="1600" dirty="0" err="1">
                <a:latin typeface="Museo Sans 500" panose="02000000000000000000" pitchFamily="2" charset="77"/>
              </a:rPr>
              <a:t>essential</a:t>
            </a:r>
            <a:r>
              <a:rPr lang="fi-FI" sz="1600" dirty="0">
                <a:latin typeface="Museo Sans 500" panose="02000000000000000000" pitchFamily="2" charset="77"/>
              </a:rPr>
              <a:t> </a:t>
            </a:r>
            <a:r>
              <a:rPr lang="fi-FI" sz="1600" dirty="0" err="1">
                <a:latin typeface="Museo Sans 500" panose="02000000000000000000" pitchFamily="2" charset="77"/>
              </a:rPr>
              <a:t>part</a:t>
            </a:r>
            <a:r>
              <a:rPr lang="fi-FI" sz="1600" dirty="0">
                <a:latin typeface="Museo Sans 500" panose="02000000000000000000" pitchFamily="2" charset="77"/>
              </a:rPr>
              <a:t> of </a:t>
            </a:r>
            <a:r>
              <a:rPr lang="fi-FI" sz="1600" dirty="0" err="1">
                <a:latin typeface="Museo Sans 500" panose="02000000000000000000" pitchFamily="2" charset="77"/>
              </a:rPr>
              <a:t>safety</a:t>
            </a:r>
            <a:r>
              <a:rPr lang="fi-FI" sz="1600" dirty="0">
                <a:latin typeface="Museo Sans 500" panose="02000000000000000000" pitchFamily="2" charset="77"/>
              </a:rPr>
              <a:t> </a:t>
            </a:r>
            <a:r>
              <a:rPr lang="fi-FI" sz="1600" dirty="0" err="1">
                <a:latin typeface="Museo Sans 500" panose="02000000000000000000" pitchFamily="2" charset="77"/>
              </a:rPr>
              <a:t>strategy</a:t>
            </a:r>
            <a:endParaRPr lang="fi-FI" sz="1600" dirty="0">
              <a:latin typeface="Museo Sans 500" panose="02000000000000000000" pitchFamily="2" charset="77"/>
            </a:endParaRPr>
          </a:p>
          <a:p>
            <a:pPr marL="179999" indent="-179999">
              <a:lnSpc>
                <a:spcPct val="100000"/>
              </a:lnSpc>
              <a:spcBef>
                <a:spcPts val="600"/>
              </a:spcBef>
              <a:buClr>
                <a:srgbClr val="70C2E2"/>
              </a:buClr>
              <a:buSzPts val="1600"/>
            </a:pPr>
            <a:r>
              <a:rPr lang="fi-FI" sz="1600" dirty="0">
                <a:latin typeface="Museo Sans 500" panose="02000000000000000000" pitchFamily="2" charset="77"/>
              </a:rPr>
              <a:t>63 </a:t>
            </a:r>
            <a:r>
              <a:rPr lang="fi-FI" sz="1600" dirty="0" err="1">
                <a:latin typeface="Museo Sans 500" panose="02000000000000000000" pitchFamily="2" charset="77"/>
              </a:rPr>
              <a:t>Genano</a:t>
            </a:r>
            <a:r>
              <a:rPr lang="fi-FI" sz="1600" dirty="0">
                <a:latin typeface="Museo Sans 500" panose="02000000000000000000" pitchFamily="2" charset="77"/>
              </a:rPr>
              <a:t> air </a:t>
            </a:r>
            <a:r>
              <a:rPr lang="fi-FI" sz="1600" dirty="0" err="1">
                <a:latin typeface="Museo Sans 500" panose="02000000000000000000" pitchFamily="2" charset="77"/>
              </a:rPr>
              <a:t>decontamination</a:t>
            </a:r>
            <a:r>
              <a:rPr lang="fi-FI" sz="1600" dirty="0">
                <a:latin typeface="Museo Sans 500" panose="02000000000000000000" pitchFamily="2" charset="77"/>
              </a:rPr>
              <a:t> </a:t>
            </a:r>
            <a:r>
              <a:rPr lang="fi-FI" sz="1600" dirty="0" err="1">
                <a:latin typeface="Museo Sans 500" panose="02000000000000000000" pitchFamily="2" charset="77"/>
              </a:rPr>
              <a:t>units</a:t>
            </a:r>
            <a:r>
              <a:rPr lang="fi-FI" sz="1600" dirty="0">
                <a:latin typeface="Museo Sans 500" panose="02000000000000000000" pitchFamily="2" charset="77"/>
              </a:rPr>
              <a:t> </a:t>
            </a:r>
            <a:r>
              <a:rPr lang="fi-FI" sz="1600" dirty="0" err="1">
                <a:latin typeface="Museo Sans 500" panose="02000000000000000000" pitchFamily="2" charset="77"/>
              </a:rPr>
              <a:t>were</a:t>
            </a:r>
            <a:r>
              <a:rPr lang="fi-FI" sz="1600" dirty="0">
                <a:latin typeface="Museo Sans 500" panose="02000000000000000000" pitchFamily="2" charset="77"/>
              </a:rPr>
              <a:t> </a:t>
            </a:r>
            <a:r>
              <a:rPr lang="fi-FI" sz="1600" dirty="0" err="1">
                <a:latin typeface="Museo Sans 500" panose="02000000000000000000" pitchFamily="2" charset="77"/>
              </a:rPr>
              <a:t>delivered</a:t>
            </a:r>
            <a:r>
              <a:rPr lang="fi-FI" sz="1600" dirty="0">
                <a:latin typeface="Museo Sans 500" panose="02000000000000000000" pitchFamily="2" charset="77"/>
              </a:rPr>
              <a:t> </a:t>
            </a:r>
          </a:p>
        </p:txBody>
      </p:sp>
    </p:spTree>
    <p:extLst>
      <p:ext uri="{BB962C8B-B14F-4D97-AF65-F5344CB8AC3E}">
        <p14:creationId xmlns:p14="http://schemas.microsoft.com/office/powerpoint/2010/main" val="356080192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tsikko 3">
            <a:extLst>
              <a:ext uri="{FF2B5EF4-FFF2-40B4-BE49-F238E27FC236}">
                <a16:creationId xmlns:a16="http://schemas.microsoft.com/office/drawing/2014/main" id="{0ED3E39A-2836-7146-9BF2-A5CBA2CEDB10}"/>
              </a:ext>
            </a:extLst>
          </p:cNvPr>
          <p:cNvSpPr>
            <a:spLocks noGrp="1"/>
          </p:cNvSpPr>
          <p:nvPr>
            <p:ph type="title"/>
          </p:nvPr>
        </p:nvSpPr>
        <p:spPr>
          <a:xfrm>
            <a:off x="2013889" y="807660"/>
            <a:ext cx="2001600" cy="1904400"/>
          </a:xfrm>
        </p:spPr>
        <p:txBody>
          <a:bodyPr/>
          <a:lstStyle/>
          <a:p>
            <a:r>
              <a:rPr lang="en-US" dirty="0">
                <a:latin typeface="Museo Sans 500" panose="02000000000000000000" pitchFamily="2" charset="77"/>
              </a:rPr>
              <a:t>"The sampling was performed with the device running inside the COVID-19 ward and lasted two hours. No traces of SARS-CoV-2 were detected in the air”</a:t>
            </a:r>
            <a:br>
              <a:rPr lang="fi-FI" dirty="0">
                <a:latin typeface="Museo Sans 500" panose="02000000000000000000" pitchFamily="2" charset="77"/>
              </a:rPr>
            </a:br>
            <a:endParaRPr lang="fi-FI" dirty="0"/>
          </a:p>
        </p:txBody>
      </p:sp>
      <p:sp>
        <p:nvSpPr>
          <p:cNvPr id="7" name="Tekstin paikkamerkki 1">
            <a:extLst>
              <a:ext uri="{FF2B5EF4-FFF2-40B4-BE49-F238E27FC236}">
                <a16:creationId xmlns:a16="http://schemas.microsoft.com/office/drawing/2014/main" id="{84012172-091B-2F4B-93E1-A76193F58151}"/>
              </a:ext>
            </a:extLst>
          </p:cNvPr>
          <p:cNvSpPr>
            <a:spLocks noGrp="1"/>
          </p:cNvSpPr>
          <p:nvPr>
            <p:ph type="body" idx="1"/>
          </p:nvPr>
        </p:nvSpPr>
        <p:spPr>
          <a:xfrm>
            <a:off x="4780075" y="1387198"/>
            <a:ext cx="3779700" cy="3683700"/>
          </a:xfrm>
        </p:spPr>
        <p:txBody>
          <a:bodyPr/>
          <a:lstStyle/>
          <a:p>
            <a:pPr marL="179999" indent="-179999">
              <a:lnSpc>
                <a:spcPct val="100000"/>
              </a:lnSpc>
              <a:spcBef>
                <a:spcPts val="0"/>
              </a:spcBef>
              <a:buClr>
                <a:srgbClr val="70C2E2"/>
              </a:buClr>
              <a:buSzPts val="1600"/>
            </a:pPr>
            <a:r>
              <a:rPr lang="en-US" sz="1600" dirty="0">
                <a:latin typeface="Museo Sans 500" panose="02000000000000000000" pitchFamily="2" charset="77"/>
              </a:rPr>
              <a:t>The top priority was isolating the high-intensity departments dedicated to Covid-19 cases from the rest of the hospital premises with the help of negative pressure.</a:t>
            </a:r>
          </a:p>
          <a:p>
            <a:pPr marL="179999" indent="-179999">
              <a:lnSpc>
                <a:spcPct val="100000"/>
              </a:lnSpc>
              <a:spcBef>
                <a:spcPts val="600"/>
              </a:spcBef>
              <a:buClr>
                <a:srgbClr val="70C2E2"/>
              </a:buClr>
              <a:buSzPts val="1600"/>
            </a:pPr>
            <a:r>
              <a:rPr lang="fi-FI" sz="1600" dirty="0">
                <a:latin typeface="Museo Sans 500" panose="02000000000000000000" pitchFamily="2" charset="77"/>
              </a:rPr>
              <a:t>Negative </a:t>
            </a:r>
            <a:r>
              <a:rPr lang="fi-FI" sz="1600" dirty="0" err="1">
                <a:latin typeface="Museo Sans 500" panose="02000000000000000000" pitchFamily="2" charset="77"/>
              </a:rPr>
              <a:t>pressure</a:t>
            </a:r>
            <a:r>
              <a:rPr lang="fi-FI" sz="1600" dirty="0">
                <a:latin typeface="Museo Sans 500" panose="02000000000000000000" pitchFamily="2" charset="77"/>
              </a:rPr>
              <a:t> </a:t>
            </a:r>
            <a:r>
              <a:rPr lang="fi-FI" sz="1600" dirty="0" err="1">
                <a:latin typeface="Museo Sans 500" panose="02000000000000000000" pitchFamily="2" charset="77"/>
              </a:rPr>
              <a:t>rooms</a:t>
            </a:r>
            <a:r>
              <a:rPr lang="fi-FI" sz="1600" dirty="0">
                <a:latin typeface="Museo Sans 500" panose="02000000000000000000" pitchFamily="2" charset="77"/>
              </a:rPr>
              <a:t> </a:t>
            </a:r>
            <a:r>
              <a:rPr lang="fi-FI" sz="1600" dirty="0" err="1">
                <a:latin typeface="Museo Sans 500" panose="02000000000000000000" pitchFamily="2" charset="77"/>
              </a:rPr>
              <a:t>with</a:t>
            </a:r>
            <a:r>
              <a:rPr lang="fi-FI" sz="1600" dirty="0">
                <a:latin typeface="Museo Sans 500" panose="02000000000000000000" pitchFamily="2" charset="77"/>
              </a:rPr>
              <a:t> </a:t>
            </a:r>
            <a:r>
              <a:rPr lang="fi-FI" sz="1600" dirty="0" err="1">
                <a:latin typeface="Museo Sans 500" panose="02000000000000000000" pitchFamily="2" charset="77"/>
              </a:rPr>
              <a:t>Genano</a:t>
            </a:r>
            <a:r>
              <a:rPr lang="fi-FI" sz="1600" dirty="0">
                <a:latin typeface="Museo Sans 500" panose="02000000000000000000" pitchFamily="2" charset="77"/>
              </a:rPr>
              <a:t> for 20% of </a:t>
            </a:r>
            <a:r>
              <a:rPr lang="fi-FI" sz="1600" dirty="0" err="1">
                <a:latin typeface="Museo Sans 500" panose="02000000000000000000" pitchFamily="2" charset="77"/>
              </a:rPr>
              <a:t>the</a:t>
            </a:r>
            <a:r>
              <a:rPr lang="fi-FI" sz="1600" dirty="0">
                <a:latin typeface="Museo Sans 500" panose="02000000000000000000" pitchFamily="2" charset="77"/>
              </a:rPr>
              <a:t> </a:t>
            </a:r>
            <a:r>
              <a:rPr lang="fi-FI" sz="1600" dirty="0" err="1">
                <a:latin typeface="Museo Sans 500" panose="02000000000000000000" pitchFamily="2" charset="77"/>
              </a:rPr>
              <a:t>costs</a:t>
            </a:r>
            <a:r>
              <a:rPr lang="fi-FI" sz="1600" dirty="0">
                <a:latin typeface="Museo Sans 500" panose="02000000000000000000" pitchFamily="2" charset="77"/>
              </a:rPr>
              <a:t> </a:t>
            </a:r>
            <a:r>
              <a:rPr lang="fi-FI" sz="1600" dirty="0" err="1">
                <a:latin typeface="Museo Sans 500" panose="02000000000000000000" pitchFamily="2" charset="77"/>
              </a:rPr>
              <a:t>than</a:t>
            </a:r>
            <a:r>
              <a:rPr lang="fi-FI" sz="1600" dirty="0">
                <a:latin typeface="Museo Sans 500" panose="02000000000000000000" pitchFamily="2" charset="77"/>
              </a:rPr>
              <a:t> </a:t>
            </a:r>
            <a:r>
              <a:rPr lang="fi-FI" sz="1600" dirty="0" err="1">
                <a:latin typeface="Museo Sans 500" panose="02000000000000000000" pitchFamily="2" charset="77"/>
              </a:rPr>
              <a:t>equivalent</a:t>
            </a:r>
            <a:r>
              <a:rPr lang="fi-FI" sz="1600" dirty="0">
                <a:latin typeface="Museo Sans 500" panose="02000000000000000000" pitchFamily="2" charset="77"/>
              </a:rPr>
              <a:t> </a:t>
            </a:r>
            <a:r>
              <a:rPr lang="fi-FI" sz="1600" dirty="0" err="1">
                <a:latin typeface="Museo Sans 500" panose="02000000000000000000" pitchFamily="2" charset="77"/>
              </a:rPr>
              <a:t>with</a:t>
            </a:r>
            <a:r>
              <a:rPr lang="fi-FI" sz="1600" dirty="0">
                <a:latin typeface="Museo Sans 500" panose="02000000000000000000" pitchFamily="2" charset="77"/>
              </a:rPr>
              <a:t> HEPA</a:t>
            </a:r>
          </a:p>
          <a:p>
            <a:pPr marL="179999" indent="-179999">
              <a:lnSpc>
                <a:spcPct val="100000"/>
              </a:lnSpc>
              <a:spcBef>
                <a:spcPts val="600"/>
              </a:spcBef>
              <a:buClr>
                <a:srgbClr val="70C2E2"/>
              </a:buClr>
              <a:buSzPts val="1600"/>
            </a:pPr>
            <a:r>
              <a:rPr lang="en-US" sz="1600" dirty="0">
                <a:latin typeface="Museo Sans 500" panose="02000000000000000000" pitchFamily="2" charset="77"/>
              </a:rPr>
              <a:t>Total decontamination of pathogens and the absence of filters for safety of staff and patients</a:t>
            </a:r>
            <a:endParaRPr lang="fi-FI" sz="1600" dirty="0">
              <a:latin typeface="Museo Sans 500" panose="02000000000000000000" pitchFamily="2" charset="77"/>
            </a:endParaRPr>
          </a:p>
          <a:p>
            <a:endParaRPr lang="fi-FI" dirty="0"/>
          </a:p>
        </p:txBody>
      </p:sp>
      <p:sp>
        <p:nvSpPr>
          <p:cNvPr id="8" name="Google Shape;102;gb13589b747_0_61">
            <a:extLst>
              <a:ext uri="{FF2B5EF4-FFF2-40B4-BE49-F238E27FC236}">
                <a16:creationId xmlns:a16="http://schemas.microsoft.com/office/drawing/2014/main" id="{842E397E-FC98-E843-8131-3EDB982B470A}"/>
              </a:ext>
            </a:extLst>
          </p:cNvPr>
          <p:cNvSpPr txBox="1">
            <a:spLocks/>
          </p:cNvSpPr>
          <p:nvPr/>
        </p:nvSpPr>
        <p:spPr>
          <a:xfrm>
            <a:off x="4693435" y="72602"/>
            <a:ext cx="4074900" cy="892200"/>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L="457200" marR="0" lvl="0" indent="-361950" algn="l" rtl="0">
              <a:lnSpc>
                <a:spcPct val="90000"/>
              </a:lnSpc>
              <a:spcBef>
                <a:spcPts val="750"/>
              </a:spcBef>
              <a:spcAft>
                <a:spcPts val="0"/>
              </a:spcAft>
              <a:buClr>
                <a:srgbClr val="70C2E2"/>
              </a:buClr>
              <a:buSzPts val="2100"/>
              <a:buFont typeface="Arial"/>
              <a:buNone/>
              <a:defRPr sz="2100" b="1" i="0" u="none" strike="noStrike" cap="none">
                <a:solidFill>
                  <a:srgbClr val="70C2E2"/>
                </a:solidFill>
                <a:latin typeface="Calibri"/>
                <a:ea typeface="Calibri"/>
                <a:cs typeface="Calibri"/>
                <a:sym typeface="Calibri"/>
              </a:defRPr>
            </a:lvl1pPr>
            <a:lvl2pPr marL="914400" marR="0" lvl="1" indent="-342900" algn="l" rtl="0">
              <a:lnSpc>
                <a:spcPct val="90000"/>
              </a:lnSpc>
              <a:spcBef>
                <a:spcPts val="375"/>
              </a:spcBef>
              <a:spcAft>
                <a:spcPts val="0"/>
              </a:spcAft>
              <a:buClr>
                <a:schemeClr val="dk1"/>
              </a:buClr>
              <a:buSzPts val="1800"/>
              <a:buFont typeface="Arial"/>
              <a:buNone/>
              <a:defRPr sz="1800" b="0" i="0" u="none" strike="noStrike" cap="none">
                <a:solidFill>
                  <a:schemeClr val="dk1"/>
                </a:solidFill>
                <a:latin typeface="Calibri"/>
                <a:ea typeface="Calibri"/>
                <a:cs typeface="Calibri"/>
                <a:sym typeface="Calibri"/>
              </a:defRPr>
            </a:lvl2pPr>
            <a:lvl3pPr marL="1371600" marR="0" lvl="2" indent="-323850" algn="l" rtl="0">
              <a:lnSpc>
                <a:spcPct val="90000"/>
              </a:lnSpc>
              <a:spcBef>
                <a:spcPts val="375"/>
              </a:spcBef>
              <a:spcAft>
                <a:spcPts val="0"/>
              </a:spcAft>
              <a:buClr>
                <a:schemeClr val="dk1"/>
              </a:buClr>
              <a:buSzPts val="1500"/>
              <a:buFont typeface="Arial"/>
              <a:buNone/>
              <a:defRPr sz="1500" b="0" i="0" u="none" strike="noStrike" cap="none">
                <a:solidFill>
                  <a:schemeClr val="dk1"/>
                </a:solidFill>
                <a:latin typeface="Calibri"/>
                <a:ea typeface="Calibri"/>
                <a:cs typeface="Calibri"/>
                <a:sym typeface="Calibri"/>
              </a:defRPr>
            </a:lvl3pPr>
            <a:lvl4pPr marL="1828800" marR="0" lvl="3" indent="-314325" algn="l" rtl="0">
              <a:lnSpc>
                <a:spcPct val="90000"/>
              </a:lnSpc>
              <a:spcBef>
                <a:spcPts val="375"/>
              </a:spcBef>
              <a:spcAft>
                <a:spcPts val="0"/>
              </a:spcAft>
              <a:buClr>
                <a:schemeClr val="dk1"/>
              </a:buClr>
              <a:buSzPts val="1350"/>
              <a:buFont typeface="Arial"/>
              <a:buNone/>
              <a:defRPr sz="1350" b="0" i="0" u="none" strike="noStrike" cap="none">
                <a:solidFill>
                  <a:schemeClr val="dk1"/>
                </a:solidFill>
                <a:latin typeface="Calibri"/>
                <a:ea typeface="Calibri"/>
                <a:cs typeface="Calibri"/>
                <a:sym typeface="Calibri"/>
              </a:defRPr>
            </a:lvl4pPr>
            <a:lvl5pPr marL="2286000" marR="0" lvl="4" indent="-314325" algn="l" rtl="0">
              <a:lnSpc>
                <a:spcPct val="90000"/>
              </a:lnSpc>
              <a:spcBef>
                <a:spcPts val="375"/>
              </a:spcBef>
              <a:spcAft>
                <a:spcPts val="0"/>
              </a:spcAft>
              <a:buClr>
                <a:schemeClr val="dk1"/>
              </a:buClr>
              <a:buSzPts val="1350"/>
              <a:buFont typeface="Arial"/>
              <a:buNone/>
              <a:defRPr sz="1350" b="0" i="0" u="none" strike="noStrike" cap="none">
                <a:solidFill>
                  <a:schemeClr val="dk1"/>
                </a:solidFill>
                <a:latin typeface="Calibri"/>
                <a:ea typeface="Calibri"/>
                <a:cs typeface="Calibri"/>
                <a:sym typeface="Calibri"/>
              </a:defRPr>
            </a:lvl5pPr>
            <a:lvl6pPr marL="2743200" marR="0" lvl="5" indent="-314325" algn="l" rtl="0">
              <a:lnSpc>
                <a:spcPct val="90000"/>
              </a:lnSpc>
              <a:spcBef>
                <a:spcPts val="375"/>
              </a:spcBef>
              <a:spcAft>
                <a:spcPts val="0"/>
              </a:spcAft>
              <a:buClr>
                <a:schemeClr val="dk1"/>
              </a:buClr>
              <a:buSzPts val="1350"/>
              <a:buFont typeface="Arial"/>
              <a:buNone/>
              <a:defRPr sz="1350" b="0" i="0" u="none" strike="noStrike" cap="none">
                <a:solidFill>
                  <a:schemeClr val="dk1"/>
                </a:solidFill>
                <a:latin typeface="Calibri"/>
                <a:ea typeface="Calibri"/>
                <a:cs typeface="Calibri"/>
                <a:sym typeface="Calibri"/>
              </a:defRPr>
            </a:lvl6pPr>
            <a:lvl7pPr marL="3200400" marR="0" lvl="6" indent="-314325" algn="l" rtl="0">
              <a:lnSpc>
                <a:spcPct val="90000"/>
              </a:lnSpc>
              <a:spcBef>
                <a:spcPts val="375"/>
              </a:spcBef>
              <a:spcAft>
                <a:spcPts val="0"/>
              </a:spcAft>
              <a:buClr>
                <a:schemeClr val="dk1"/>
              </a:buClr>
              <a:buSzPts val="1350"/>
              <a:buFont typeface="Arial"/>
              <a:buNone/>
              <a:defRPr sz="1350" b="0" i="0" u="none" strike="noStrike" cap="none">
                <a:solidFill>
                  <a:schemeClr val="dk1"/>
                </a:solidFill>
                <a:latin typeface="Calibri"/>
                <a:ea typeface="Calibri"/>
                <a:cs typeface="Calibri"/>
                <a:sym typeface="Calibri"/>
              </a:defRPr>
            </a:lvl7pPr>
            <a:lvl8pPr marL="3657600" marR="0" lvl="7" indent="-314325" algn="l" rtl="0">
              <a:lnSpc>
                <a:spcPct val="90000"/>
              </a:lnSpc>
              <a:spcBef>
                <a:spcPts val="375"/>
              </a:spcBef>
              <a:spcAft>
                <a:spcPts val="0"/>
              </a:spcAft>
              <a:buClr>
                <a:schemeClr val="dk1"/>
              </a:buClr>
              <a:buSzPts val="1350"/>
              <a:buFont typeface="Arial"/>
              <a:buNone/>
              <a:defRPr sz="1350" b="0" i="0" u="none" strike="noStrike" cap="none">
                <a:solidFill>
                  <a:schemeClr val="dk1"/>
                </a:solidFill>
                <a:latin typeface="Calibri"/>
                <a:ea typeface="Calibri"/>
                <a:cs typeface="Calibri"/>
                <a:sym typeface="Calibri"/>
              </a:defRPr>
            </a:lvl8pPr>
            <a:lvl9pPr marL="4114800" marR="0" lvl="8" indent="-314325" algn="l" rtl="0">
              <a:lnSpc>
                <a:spcPct val="90000"/>
              </a:lnSpc>
              <a:spcBef>
                <a:spcPts val="375"/>
              </a:spcBef>
              <a:spcAft>
                <a:spcPts val="0"/>
              </a:spcAft>
              <a:buClr>
                <a:schemeClr val="dk1"/>
              </a:buClr>
              <a:buSzPts val="1350"/>
              <a:buFont typeface="Arial"/>
              <a:buNone/>
              <a:defRPr sz="1350" b="0" i="0" u="none" strike="noStrike" cap="none">
                <a:solidFill>
                  <a:schemeClr val="dk1"/>
                </a:solidFill>
                <a:latin typeface="Calibri"/>
                <a:ea typeface="Calibri"/>
                <a:cs typeface="Calibri"/>
                <a:sym typeface="Calibri"/>
              </a:defRPr>
            </a:lvl9pPr>
          </a:lstStyle>
          <a:p>
            <a:pPr marL="0" indent="0"/>
            <a:r>
              <a:rPr lang="fi-FI" dirty="0" err="1">
                <a:latin typeface="Museo Sans 500" panose="02000000000000000000" pitchFamily="2" charset="77"/>
              </a:rPr>
              <a:t>Isolating</a:t>
            </a:r>
            <a:r>
              <a:rPr lang="fi-FI" dirty="0">
                <a:latin typeface="Museo Sans 500" panose="02000000000000000000" pitchFamily="2" charset="77"/>
              </a:rPr>
              <a:t> COVID-19 </a:t>
            </a:r>
            <a:r>
              <a:rPr lang="fi-FI" dirty="0" err="1">
                <a:latin typeface="Museo Sans 500" panose="02000000000000000000" pitchFamily="2" charset="77"/>
              </a:rPr>
              <a:t>with</a:t>
            </a:r>
            <a:r>
              <a:rPr lang="fi-FI" dirty="0">
                <a:latin typeface="Museo Sans 500" panose="02000000000000000000" pitchFamily="2" charset="77"/>
              </a:rPr>
              <a:t> </a:t>
            </a:r>
            <a:r>
              <a:rPr lang="fi-FI" dirty="0" err="1">
                <a:latin typeface="Museo Sans 500" panose="02000000000000000000" pitchFamily="2" charset="77"/>
              </a:rPr>
              <a:t>Genano</a:t>
            </a:r>
            <a:r>
              <a:rPr lang="fi-FI" dirty="0">
                <a:latin typeface="Museo Sans 500" panose="02000000000000000000" pitchFamily="2" charset="77"/>
              </a:rPr>
              <a:t> for </a:t>
            </a:r>
            <a:r>
              <a:rPr lang="fi-FI" dirty="0" err="1">
                <a:latin typeface="Museo Sans 500" panose="02000000000000000000" pitchFamily="2" charset="77"/>
              </a:rPr>
              <a:t>safety</a:t>
            </a:r>
            <a:r>
              <a:rPr lang="fi-FI" dirty="0">
                <a:latin typeface="Museo Sans 500" panose="02000000000000000000" pitchFamily="2" charset="77"/>
              </a:rPr>
              <a:t> in </a:t>
            </a:r>
            <a:r>
              <a:rPr lang="fi-FI" dirty="0" err="1">
                <a:latin typeface="Museo Sans 500" panose="02000000000000000000" pitchFamily="2" charset="77"/>
              </a:rPr>
              <a:t>Tuscany</a:t>
            </a:r>
            <a:r>
              <a:rPr lang="fi-FI" dirty="0">
                <a:latin typeface="Museo Sans 500" panose="02000000000000000000" pitchFamily="2" charset="77"/>
              </a:rPr>
              <a:t>, </a:t>
            </a:r>
            <a:r>
              <a:rPr lang="fi-FI" dirty="0" err="1">
                <a:latin typeface="Museo Sans 500" panose="02000000000000000000" pitchFamily="2" charset="77"/>
              </a:rPr>
              <a:t>Italy</a:t>
            </a:r>
            <a:endParaRPr lang="fi-FI" dirty="0">
              <a:latin typeface="Museo Sans 500" panose="02000000000000000000" pitchFamily="2" charset="77"/>
            </a:endParaRPr>
          </a:p>
        </p:txBody>
      </p:sp>
    </p:spTree>
    <p:extLst>
      <p:ext uri="{BB962C8B-B14F-4D97-AF65-F5344CB8AC3E}">
        <p14:creationId xmlns:p14="http://schemas.microsoft.com/office/powerpoint/2010/main" val="396860966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kstin paikkamerkki 1">
            <a:extLst>
              <a:ext uri="{FF2B5EF4-FFF2-40B4-BE49-F238E27FC236}">
                <a16:creationId xmlns:a16="http://schemas.microsoft.com/office/drawing/2014/main" id="{0300AD8B-09C4-AF41-A6CA-FE67A464B7BD}"/>
              </a:ext>
            </a:extLst>
          </p:cNvPr>
          <p:cNvSpPr>
            <a:spLocks noGrp="1"/>
          </p:cNvSpPr>
          <p:nvPr>
            <p:ph type="body" idx="1"/>
          </p:nvPr>
        </p:nvSpPr>
        <p:spPr>
          <a:xfrm>
            <a:off x="4784950" y="1059538"/>
            <a:ext cx="3779700" cy="3683700"/>
          </a:xfrm>
        </p:spPr>
        <p:txBody>
          <a:bodyPr/>
          <a:lstStyle/>
          <a:p>
            <a:pPr marL="179999" indent="-179999">
              <a:lnSpc>
                <a:spcPct val="100000"/>
              </a:lnSpc>
              <a:buClr>
                <a:srgbClr val="70C2E2"/>
              </a:buClr>
              <a:buSzPts val="1600"/>
            </a:pPr>
            <a:r>
              <a:rPr lang="fi-FI" sz="1600" dirty="0" err="1">
                <a:latin typeface="Museo Sans 500" panose="02000000000000000000" pitchFamily="2" charset="77"/>
              </a:rPr>
              <a:t>Because</a:t>
            </a:r>
            <a:r>
              <a:rPr lang="fi-FI" sz="1600" dirty="0">
                <a:latin typeface="Museo Sans 500" panose="02000000000000000000" pitchFamily="2" charset="77"/>
              </a:rPr>
              <a:t> of SARS-CoV-2 </a:t>
            </a:r>
            <a:r>
              <a:rPr lang="fi-FI" sz="1600" dirty="0" err="1">
                <a:latin typeface="Museo Sans 500" panose="02000000000000000000" pitchFamily="2" charset="77"/>
              </a:rPr>
              <a:t>testing</a:t>
            </a:r>
            <a:r>
              <a:rPr lang="fi-FI" sz="1600" dirty="0">
                <a:latin typeface="Museo Sans 500" panose="02000000000000000000" pitchFamily="2" charset="77"/>
              </a:rPr>
              <a:t>, </a:t>
            </a:r>
            <a:r>
              <a:rPr lang="fi-FI" sz="1600" dirty="0" err="1">
                <a:latin typeface="Museo Sans 500" panose="02000000000000000000" pitchFamily="2" charset="77"/>
              </a:rPr>
              <a:t>special</a:t>
            </a:r>
            <a:r>
              <a:rPr lang="fi-FI" sz="1600" dirty="0">
                <a:latin typeface="Museo Sans 500" panose="02000000000000000000" pitchFamily="2" charset="77"/>
              </a:rPr>
              <a:t> </a:t>
            </a:r>
            <a:r>
              <a:rPr lang="fi-FI" sz="1600" dirty="0" err="1">
                <a:latin typeface="Museo Sans 500" panose="02000000000000000000" pitchFamily="2" charset="77"/>
              </a:rPr>
              <a:t>attention</a:t>
            </a:r>
            <a:r>
              <a:rPr lang="fi-FI" sz="1600" dirty="0">
                <a:latin typeface="Museo Sans 500" panose="02000000000000000000" pitchFamily="2" charset="77"/>
              </a:rPr>
              <a:t> to </a:t>
            </a:r>
            <a:r>
              <a:rPr lang="fi-FI" sz="1600" dirty="0" err="1">
                <a:latin typeface="Museo Sans 500" panose="02000000000000000000" pitchFamily="2" charset="77"/>
              </a:rPr>
              <a:t>staff</a:t>
            </a:r>
            <a:r>
              <a:rPr lang="fi-FI" sz="1600" dirty="0">
                <a:latin typeface="Museo Sans 500" panose="02000000000000000000" pitchFamily="2" charset="77"/>
              </a:rPr>
              <a:t> </a:t>
            </a:r>
            <a:r>
              <a:rPr lang="fi-FI" sz="1600" dirty="0" err="1">
                <a:latin typeface="Museo Sans 500" panose="02000000000000000000" pitchFamily="2" charset="77"/>
              </a:rPr>
              <a:t>safety</a:t>
            </a:r>
            <a:r>
              <a:rPr lang="fi-FI" sz="1600" dirty="0">
                <a:latin typeface="Museo Sans 500" panose="02000000000000000000" pitchFamily="2" charset="77"/>
              </a:rPr>
              <a:t> </a:t>
            </a:r>
          </a:p>
          <a:p>
            <a:pPr marL="179999" indent="-179999">
              <a:lnSpc>
                <a:spcPct val="100000"/>
              </a:lnSpc>
              <a:buClr>
                <a:srgbClr val="70C2E2"/>
              </a:buClr>
              <a:buSzPts val="1600"/>
            </a:pPr>
            <a:r>
              <a:rPr lang="fi-FI" sz="1600" dirty="0" err="1">
                <a:latin typeface="Museo Sans 500" panose="02000000000000000000" pitchFamily="2" charset="77"/>
              </a:rPr>
              <a:t>Synlab</a:t>
            </a:r>
            <a:r>
              <a:rPr lang="fi-FI" sz="1600" dirty="0">
                <a:latin typeface="Museo Sans 500" panose="02000000000000000000" pitchFamily="2" charset="77"/>
              </a:rPr>
              <a:t> COVID-19 </a:t>
            </a:r>
            <a:r>
              <a:rPr lang="fi-FI" sz="1600" dirty="0" err="1">
                <a:latin typeface="Museo Sans 500" panose="02000000000000000000" pitchFamily="2" charset="77"/>
              </a:rPr>
              <a:t>laboratories</a:t>
            </a:r>
            <a:r>
              <a:rPr lang="fi-FI" sz="1600" dirty="0">
                <a:latin typeface="Museo Sans 500" panose="02000000000000000000" pitchFamily="2" charset="77"/>
              </a:rPr>
              <a:t> </a:t>
            </a:r>
            <a:r>
              <a:rPr lang="fi-FI" sz="1600" dirty="0" err="1">
                <a:latin typeface="Museo Sans 500" panose="02000000000000000000" pitchFamily="2" charset="77"/>
              </a:rPr>
              <a:t>equipped</a:t>
            </a:r>
            <a:r>
              <a:rPr lang="fi-FI" sz="1600" dirty="0">
                <a:latin typeface="Museo Sans 500" panose="02000000000000000000" pitchFamily="2" charset="77"/>
              </a:rPr>
              <a:t> </a:t>
            </a:r>
            <a:r>
              <a:rPr lang="fi-FI" sz="1600" dirty="0" err="1">
                <a:latin typeface="Museo Sans 500" panose="02000000000000000000" pitchFamily="2" charset="77"/>
              </a:rPr>
              <a:t>with</a:t>
            </a:r>
            <a:r>
              <a:rPr lang="fi-FI" sz="1600" dirty="0">
                <a:latin typeface="Museo Sans 500" panose="02000000000000000000" pitchFamily="2" charset="77"/>
              </a:rPr>
              <a:t> </a:t>
            </a:r>
            <a:r>
              <a:rPr lang="fi-FI" sz="1600" dirty="0" err="1">
                <a:latin typeface="Museo Sans 500" panose="02000000000000000000" pitchFamily="2" charset="77"/>
              </a:rPr>
              <a:t>Genano</a:t>
            </a:r>
            <a:r>
              <a:rPr lang="fi-FI" sz="1600" dirty="0">
                <a:latin typeface="Museo Sans 500" panose="02000000000000000000" pitchFamily="2" charset="77"/>
              </a:rPr>
              <a:t> 5250 and 350 </a:t>
            </a:r>
            <a:r>
              <a:rPr lang="fi-FI" sz="1600" dirty="0" err="1">
                <a:latin typeface="Museo Sans 500" panose="02000000000000000000" pitchFamily="2" charset="77"/>
              </a:rPr>
              <a:t>models</a:t>
            </a:r>
            <a:endParaRPr lang="fi-FI" sz="1600" dirty="0">
              <a:latin typeface="Museo Sans 500" panose="02000000000000000000" pitchFamily="2" charset="77"/>
            </a:endParaRPr>
          </a:p>
          <a:p>
            <a:pPr marL="179999" indent="-179999">
              <a:lnSpc>
                <a:spcPct val="100000"/>
              </a:lnSpc>
              <a:buClr>
                <a:srgbClr val="70C2E2"/>
              </a:buClr>
              <a:buSzPts val="1600"/>
            </a:pPr>
            <a:r>
              <a:rPr lang="fi-FI" sz="1600" dirty="0" err="1">
                <a:latin typeface="Museo Sans 500" panose="02000000000000000000" pitchFamily="2" charset="77"/>
              </a:rPr>
              <a:t>Units</a:t>
            </a:r>
            <a:r>
              <a:rPr lang="fi-FI" sz="1600" dirty="0">
                <a:latin typeface="Museo Sans 500" panose="02000000000000000000" pitchFamily="2" charset="77"/>
              </a:rPr>
              <a:t> </a:t>
            </a:r>
            <a:r>
              <a:rPr lang="fi-FI" sz="1600" dirty="0" err="1">
                <a:latin typeface="Museo Sans 500" panose="02000000000000000000" pitchFamily="2" charset="77"/>
              </a:rPr>
              <a:t>used</a:t>
            </a:r>
            <a:r>
              <a:rPr lang="fi-FI" sz="1600" dirty="0">
                <a:latin typeface="Museo Sans 500" panose="02000000000000000000" pitchFamily="2" charset="77"/>
              </a:rPr>
              <a:t> in </a:t>
            </a:r>
            <a:r>
              <a:rPr lang="fi-FI" sz="1600" dirty="0" err="1">
                <a:latin typeface="Museo Sans 500" panose="02000000000000000000" pitchFamily="2" charset="77"/>
              </a:rPr>
              <a:t>laboratories</a:t>
            </a:r>
            <a:r>
              <a:rPr lang="fi-FI" sz="1600" dirty="0">
                <a:latin typeface="Museo Sans 500" panose="02000000000000000000" pitchFamily="2" charset="77"/>
              </a:rPr>
              <a:t> </a:t>
            </a:r>
            <a:r>
              <a:rPr lang="fi-FI" sz="1600" dirty="0" err="1">
                <a:latin typeface="Museo Sans 500" panose="02000000000000000000" pitchFamily="2" charset="77"/>
              </a:rPr>
              <a:t>both</a:t>
            </a:r>
            <a:r>
              <a:rPr lang="fi-FI" sz="1600" dirty="0">
                <a:latin typeface="Museo Sans 500" panose="02000000000000000000" pitchFamily="2" charset="77"/>
              </a:rPr>
              <a:t> in Helsinki, Finland and Tallin, Estonia</a:t>
            </a:r>
          </a:p>
          <a:p>
            <a:pPr marL="179999" indent="-179999">
              <a:lnSpc>
                <a:spcPct val="100000"/>
              </a:lnSpc>
              <a:buClr>
                <a:srgbClr val="70C2E2"/>
              </a:buClr>
              <a:buSzPts val="1600"/>
            </a:pPr>
            <a:r>
              <a:rPr lang="fi-FI" sz="1600" dirty="0" err="1">
                <a:latin typeface="Museo Sans 500" panose="02000000000000000000" pitchFamily="2" charset="77"/>
              </a:rPr>
              <a:t>Additionally</a:t>
            </a:r>
            <a:r>
              <a:rPr lang="fi-FI" sz="1600" dirty="0">
                <a:latin typeface="Museo Sans 500" panose="02000000000000000000" pitchFamily="2" charset="77"/>
              </a:rPr>
              <a:t> </a:t>
            </a:r>
            <a:r>
              <a:rPr lang="fi-FI" sz="1600" dirty="0" err="1">
                <a:latin typeface="Museo Sans 500" panose="02000000000000000000" pitchFamily="2" charset="77"/>
              </a:rPr>
              <a:t>ensuring</a:t>
            </a:r>
            <a:r>
              <a:rPr lang="fi-FI" sz="1600" dirty="0">
                <a:latin typeface="Museo Sans 500" panose="02000000000000000000" pitchFamily="2" charset="77"/>
              </a:rPr>
              <a:t> </a:t>
            </a:r>
            <a:r>
              <a:rPr lang="fi-FI" sz="1600" dirty="0" err="1">
                <a:latin typeface="Museo Sans 500" panose="02000000000000000000" pitchFamily="2" charset="77"/>
              </a:rPr>
              <a:t>quality</a:t>
            </a:r>
            <a:r>
              <a:rPr lang="fi-FI" sz="1600" dirty="0">
                <a:latin typeface="Museo Sans 500" panose="02000000000000000000" pitchFamily="2" charset="77"/>
              </a:rPr>
              <a:t> in </a:t>
            </a:r>
            <a:r>
              <a:rPr lang="fi-FI" sz="1600" dirty="0" err="1">
                <a:latin typeface="Museo Sans 500" panose="02000000000000000000" pitchFamily="2" charset="77"/>
              </a:rPr>
              <a:t>processes</a:t>
            </a:r>
            <a:endParaRPr lang="fi-FI" sz="1600" dirty="0">
              <a:latin typeface="Museo Sans 500" panose="02000000000000000000" pitchFamily="2" charset="77"/>
            </a:endParaRPr>
          </a:p>
        </p:txBody>
      </p:sp>
      <p:sp>
        <p:nvSpPr>
          <p:cNvPr id="6" name="Otsikko 3">
            <a:extLst>
              <a:ext uri="{FF2B5EF4-FFF2-40B4-BE49-F238E27FC236}">
                <a16:creationId xmlns:a16="http://schemas.microsoft.com/office/drawing/2014/main" id="{8B601ABC-7886-5744-8B17-A3DE4EE13F20}"/>
              </a:ext>
            </a:extLst>
          </p:cNvPr>
          <p:cNvSpPr>
            <a:spLocks noGrp="1"/>
          </p:cNvSpPr>
          <p:nvPr>
            <p:ph type="title"/>
          </p:nvPr>
        </p:nvSpPr>
        <p:spPr>
          <a:xfrm>
            <a:off x="2042550" y="2357183"/>
            <a:ext cx="2001600" cy="1904400"/>
          </a:xfrm>
        </p:spPr>
        <p:txBody>
          <a:bodyPr/>
          <a:lstStyle/>
          <a:p>
            <a:r>
              <a:rPr lang="fi-FI" dirty="0" err="1">
                <a:latin typeface="Museo Sans 500" panose="02000000000000000000" pitchFamily="2" charset="77"/>
              </a:rPr>
              <a:t>Safeguarding</a:t>
            </a:r>
            <a:r>
              <a:rPr lang="fi-FI" dirty="0">
                <a:latin typeface="Museo Sans 500" panose="02000000000000000000" pitchFamily="2" charset="77"/>
              </a:rPr>
              <a:t> </a:t>
            </a:r>
            <a:r>
              <a:rPr lang="fi-FI" dirty="0" err="1">
                <a:latin typeface="Museo Sans 500" panose="02000000000000000000" pitchFamily="2" charset="77"/>
              </a:rPr>
              <a:t>laboratories</a:t>
            </a:r>
            <a:r>
              <a:rPr lang="fi-FI" dirty="0">
                <a:latin typeface="Museo Sans 500" panose="02000000000000000000" pitchFamily="2" charset="77"/>
              </a:rPr>
              <a:t> </a:t>
            </a:r>
            <a:r>
              <a:rPr lang="fi-FI" dirty="0" err="1">
                <a:latin typeface="Museo Sans 500" panose="02000000000000000000" pitchFamily="2" charset="77"/>
              </a:rPr>
              <a:t>where</a:t>
            </a:r>
            <a:r>
              <a:rPr lang="fi-FI" dirty="0">
                <a:latin typeface="Museo Sans 500" panose="02000000000000000000" pitchFamily="2" charset="77"/>
              </a:rPr>
              <a:t> SARS-CoV-2 </a:t>
            </a:r>
            <a:r>
              <a:rPr lang="fi-FI" dirty="0" err="1">
                <a:latin typeface="Museo Sans 500" panose="02000000000000000000" pitchFamily="2" charset="77"/>
              </a:rPr>
              <a:t>samples</a:t>
            </a:r>
            <a:r>
              <a:rPr lang="fi-FI" dirty="0">
                <a:latin typeface="Museo Sans 500" panose="02000000000000000000" pitchFamily="2" charset="77"/>
              </a:rPr>
              <a:t> </a:t>
            </a:r>
            <a:r>
              <a:rPr lang="fi-FI" dirty="0" err="1">
                <a:latin typeface="Museo Sans 500" panose="02000000000000000000" pitchFamily="2" charset="77"/>
              </a:rPr>
              <a:t>are</a:t>
            </a:r>
            <a:r>
              <a:rPr lang="fi-FI" dirty="0">
                <a:latin typeface="Museo Sans 500" panose="02000000000000000000" pitchFamily="2" charset="77"/>
              </a:rPr>
              <a:t> </a:t>
            </a:r>
            <a:r>
              <a:rPr lang="fi-FI" dirty="0" err="1">
                <a:latin typeface="Museo Sans 500" panose="02000000000000000000" pitchFamily="2" charset="77"/>
              </a:rPr>
              <a:t>analyzed</a:t>
            </a:r>
            <a:endParaRPr lang="fi-FI" dirty="0">
              <a:latin typeface="Museo Sans 500" panose="02000000000000000000" pitchFamily="2" charset="77"/>
            </a:endParaRPr>
          </a:p>
        </p:txBody>
      </p:sp>
      <p:sp>
        <p:nvSpPr>
          <p:cNvPr id="7" name="Google Shape;102;gb13589b747_0_61">
            <a:extLst>
              <a:ext uri="{FF2B5EF4-FFF2-40B4-BE49-F238E27FC236}">
                <a16:creationId xmlns:a16="http://schemas.microsoft.com/office/drawing/2014/main" id="{BC5466F9-FDBF-FF48-AD2C-5CEE14E29154}"/>
              </a:ext>
            </a:extLst>
          </p:cNvPr>
          <p:cNvSpPr txBox="1">
            <a:spLocks/>
          </p:cNvSpPr>
          <p:nvPr/>
        </p:nvSpPr>
        <p:spPr>
          <a:xfrm>
            <a:off x="4784950" y="167338"/>
            <a:ext cx="4074900" cy="892200"/>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L="457200" marR="0" lvl="0" indent="-361950" algn="l" rtl="0">
              <a:lnSpc>
                <a:spcPct val="90000"/>
              </a:lnSpc>
              <a:spcBef>
                <a:spcPts val="750"/>
              </a:spcBef>
              <a:spcAft>
                <a:spcPts val="0"/>
              </a:spcAft>
              <a:buClr>
                <a:srgbClr val="70C2E2"/>
              </a:buClr>
              <a:buSzPts val="2100"/>
              <a:buFont typeface="Arial"/>
              <a:buNone/>
              <a:defRPr sz="2100" b="1" i="0" u="none" strike="noStrike" cap="none">
                <a:solidFill>
                  <a:srgbClr val="70C2E2"/>
                </a:solidFill>
                <a:latin typeface="Calibri"/>
                <a:ea typeface="Calibri"/>
                <a:cs typeface="Calibri"/>
                <a:sym typeface="Calibri"/>
              </a:defRPr>
            </a:lvl1pPr>
            <a:lvl2pPr marL="914400" marR="0" lvl="1" indent="-342900" algn="l" rtl="0">
              <a:lnSpc>
                <a:spcPct val="90000"/>
              </a:lnSpc>
              <a:spcBef>
                <a:spcPts val="375"/>
              </a:spcBef>
              <a:spcAft>
                <a:spcPts val="0"/>
              </a:spcAft>
              <a:buClr>
                <a:schemeClr val="dk1"/>
              </a:buClr>
              <a:buSzPts val="1800"/>
              <a:buFont typeface="Arial"/>
              <a:buNone/>
              <a:defRPr sz="1800" b="0" i="0" u="none" strike="noStrike" cap="none">
                <a:solidFill>
                  <a:schemeClr val="dk1"/>
                </a:solidFill>
                <a:latin typeface="Calibri"/>
                <a:ea typeface="Calibri"/>
                <a:cs typeface="Calibri"/>
                <a:sym typeface="Calibri"/>
              </a:defRPr>
            </a:lvl2pPr>
            <a:lvl3pPr marL="1371600" marR="0" lvl="2" indent="-323850" algn="l" rtl="0">
              <a:lnSpc>
                <a:spcPct val="90000"/>
              </a:lnSpc>
              <a:spcBef>
                <a:spcPts val="375"/>
              </a:spcBef>
              <a:spcAft>
                <a:spcPts val="0"/>
              </a:spcAft>
              <a:buClr>
                <a:schemeClr val="dk1"/>
              </a:buClr>
              <a:buSzPts val="1500"/>
              <a:buFont typeface="Arial"/>
              <a:buNone/>
              <a:defRPr sz="1500" b="0" i="0" u="none" strike="noStrike" cap="none">
                <a:solidFill>
                  <a:schemeClr val="dk1"/>
                </a:solidFill>
                <a:latin typeface="Calibri"/>
                <a:ea typeface="Calibri"/>
                <a:cs typeface="Calibri"/>
                <a:sym typeface="Calibri"/>
              </a:defRPr>
            </a:lvl3pPr>
            <a:lvl4pPr marL="1828800" marR="0" lvl="3" indent="-314325" algn="l" rtl="0">
              <a:lnSpc>
                <a:spcPct val="90000"/>
              </a:lnSpc>
              <a:spcBef>
                <a:spcPts val="375"/>
              </a:spcBef>
              <a:spcAft>
                <a:spcPts val="0"/>
              </a:spcAft>
              <a:buClr>
                <a:schemeClr val="dk1"/>
              </a:buClr>
              <a:buSzPts val="1350"/>
              <a:buFont typeface="Arial"/>
              <a:buNone/>
              <a:defRPr sz="1350" b="0" i="0" u="none" strike="noStrike" cap="none">
                <a:solidFill>
                  <a:schemeClr val="dk1"/>
                </a:solidFill>
                <a:latin typeface="Calibri"/>
                <a:ea typeface="Calibri"/>
                <a:cs typeface="Calibri"/>
                <a:sym typeface="Calibri"/>
              </a:defRPr>
            </a:lvl4pPr>
            <a:lvl5pPr marL="2286000" marR="0" lvl="4" indent="-314325" algn="l" rtl="0">
              <a:lnSpc>
                <a:spcPct val="90000"/>
              </a:lnSpc>
              <a:spcBef>
                <a:spcPts val="375"/>
              </a:spcBef>
              <a:spcAft>
                <a:spcPts val="0"/>
              </a:spcAft>
              <a:buClr>
                <a:schemeClr val="dk1"/>
              </a:buClr>
              <a:buSzPts val="1350"/>
              <a:buFont typeface="Arial"/>
              <a:buNone/>
              <a:defRPr sz="1350" b="0" i="0" u="none" strike="noStrike" cap="none">
                <a:solidFill>
                  <a:schemeClr val="dk1"/>
                </a:solidFill>
                <a:latin typeface="Calibri"/>
                <a:ea typeface="Calibri"/>
                <a:cs typeface="Calibri"/>
                <a:sym typeface="Calibri"/>
              </a:defRPr>
            </a:lvl5pPr>
            <a:lvl6pPr marL="2743200" marR="0" lvl="5" indent="-314325" algn="l" rtl="0">
              <a:lnSpc>
                <a:spcPct val="90000"/>
              </a:lnSpc>
              <a:spcBef>
                <a:spcPts val="375"/>
              </a:spcBef>
              <a:spcAft>
                <a:spcPts val="0"/>
              </a:spcAft>
              <a:buClr>
                <a:schemeClr val="dk1"/>
              </a:buClr>
              <a:buSzPts val="1350"/>
              <a:buFont typeface="Arial"/>
              <a:buNone/>
              <a:defRPr sz="1350" b="0" i="0" u="none" strike="noStrike" cap="none">
                <a:solidFill>
                  <a:schemeClr val="dk1"/>
                </a:solidFill>
                <a:latin typeface="Calibri"/>
                <a:ea typeface="Calibri"/>
                <a:cs typeface="Calibri"/>
                <a:sym typeface="Calibri"/>
              </a:defRPr>
            </a:lvl6pPr>
            <a:lvl7pPr marL="3200400" marR="0" lvl="6" indent="-314325" algn="l" rtl="0">
              <a:lnSpc>
                <a:spcPct val="90000"/>
              </a:lnSpc>
              <a:spcBef>
                <a:spcPts val="375"/>
              </a:spcBef>
              <a:spcAft>
                <a:spcPts val="0"/>
              </a:spcAft>
              <a:buClr>
                <a:schemeClr val="dk1"/>
              </a:buClr>
              <a:buSzPts val="1350"/>
              <a:buFont typeface="Arial"/>
              <a:buNone/>
              <a:defRPr sz="1350" b="0" i="0" u="none" strike="noStrike" cap="none">
                <a:solidFill>
                  <a:schemeClr val="dk1"/>
                </a:solidFill>
                <a:latin typeface="Calibri"/>
                <a:ea typeface="Calibri"/>
                <a:cs typeface="Calibri"/>
                <a:sym typeface="Calibri"/>
              </a:defRPr>
            </a:lvl7pPr>
            <a:lvl8pPr marL="3657600" marR="0" lvl="7" indent="-314325" algn="l" rtl="0">
              <a:lnSpc>
                <a:spcPct val="90000"/>
              </a:lnSpc>
              <a:spcBef>
                <a:spcPts val="375"/>
              </a:spcBef>
              <a:spcAft>
                <a:spcPts val="0"/>
              </a:spcAft>
              <a:buClr>
                <a:schemeClr val="dk1"/>
              </a:buClr>
              <a:buSzPts val="1350"/>
              <a:buFont typeface="Arial"/>
              <a:buNone/>
              <a:defRPr sz="1350" b="0" i="0" u="none" strike="noStrike" cap="none">
                <a:solidFill>
                  <a:schemeClr val="dk1"/>
                </a:solidFill>
                <a:latin typeface="Calibri"/>
                <a:ea typeface="Calibri"/>
                <a:cs typeface="Calibri"/>
                <a:sym typeface="Calibri"/>
              </a:defRPr>
            </a:lvl8pPr>
            <a:lvl9pPr marL="4114800" marR="0" lvl="8" indent="-314325" algn="l" rtl="0">
              <a:lnSpc>
                <a:spcPct val="90000"/>
              </a:lnSpc>
              <a:spcBef>
                <a:spcPts val="375"/>
              </a:spcBef>
              <a:spcAft>
                <a:spcPts val="0"/>
              </a:spcAft>
              <a:buClr>
                <a:schemeClr val="dk1"/>
              </a:buClr>
              <a:buSzPts val="1350"/>
              <a:buFont typeface="Arial"/>
              <a:buNone/>
              <a:defRPr sz="1350" b="0" i="0" u="none" strike="noStrike" cap="none">
                <a:solidFill>
                  <a:schemeClr val="dk1"/>
                </a:solidFill>
                <a:latin typeface="Calibri"/>
                <a:ea typeface="Calibri"/>
                <a:cs typeface="Calibri"/>
                <a:sym typeface="Calibri"/>
              </a:defRPr>
            </a:lvl9pPr>
          </a:lstStyle>
          <a:p>
            <a:pPr marL="0" indent="0"/>
            <a:r>
              <a:rPr lang="fi-FI" dirty="0" err="1">
                <a:latin typeface="Museo Sans 500" panose="02000000000000000000" pitchFamily="2" charset="77"/>
              </a:rPr>
              <a:t>Synlab</a:t>
            </a:r>
            <a:r>
              <a:rPr lang="fi-FI" dirty="0">
                <a:latin typeface="Museo Sans 500" panose="02000000000000000000" pitchFamily="2" charset="77"/>
              </a:rPr>
              <a:t> COVID-19 </a:t>
            </a:r>
            <a:r>
              <a:rPr lang="fi-FI" dirty="0" err="1">
                <a:latin typeface="Museo Sans 500" panose="02000000000000000000" pitchFamily="2" charset="77"/>
              </a:rPr>
              <a:t>laboratories</a:t>
            </a:r>
            <a:r>
              <a:rPr lang="fi-FI" dirty="0">
                <a:latin typeface="Museo Sans 500" panose="02000000000000000000" pitchFamily="2" charset="77"/>
              </a:rPr>
              <a:t> in Finland and Estonia</a:t>
            </a:r>
          </a:p>
        </p:txBody>
      </p:sp>
    </p:spTree>
    <p:extLst>
      <p:ext uri="{BB962C8B-B14F-4D97-AF65-F5344CB8AC3E}">
        <p14:creationId xmlns:p14="http://schemas.microsoft.com/office/powerpoint/2010/main" val="93168825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84"/>
        <p:cNvGrpSpPr/>
        <p:nvPr/>
      </p:nvGrpSpPr>
      <p:grpSpPr>
        <a:xfrm>
          <a:off x="0" y="0"/>
          <a:ext cx="0" cy="0"/>
          <a:chOff x="0" y="0"/>
          <a:chExt cx="0" cy="0"/>
        </a:xfrm>
      </p:grpSpPr>
      <p:sp>
        <p:nvSpPr>
          <p:cNvPr id="85" name="Google Shape;85;gb0da4f9fba_0_2"/>
          <p:cNvSpPr txBox="1">
            <a:spLocks noGrp="1"/>
          </p:cNvSpPr>
          <p:nvPr>
            <p:ph type="title"/>
          </p:nvPr>
        </p:nvSpPr>
        <p:spPr>
          <a:xfrm>
            <a:off x="1945650" y="616825"/>
            <a:ext cx="2115600" cy="1904400"/>
          </a:xfrm>
          <a:prstGeom prst="rect">
            <a:avLst/>
          </a:prstGeom>
        </p:spPr>
        <p:txBody>
          <a:bodyPr spcFirstLastPara="1" wrap="square" lIns="91425" tIns="45700" rIns="91425" bIns="45700" anchor="ctr" anchorCtr="0">
            <a:noAutofit/>
          </a:bodyPr>
          <a:lstStyle/>
          <a:p>
            <a:pPr marL="0" lvl="0" indent="0" algn="ctr" rtl="0">
              <a:spcBef>
                <a:spcPts val="0"/>
              </a:spcBef>
              <a:spcAft>
                <a:spcPts val="0"/>
              </a:spcAft>
              <a:buNone/>
            </a:pPr>
            <a:r>
              <a:rPr lang="fi-FI" dirty="0">
                <a:latin typeface="Museo Sans 500" panose="02000000000000000000" pitchFamily="2" charset="77"/>
              </a:rPr>
              <a:t>“</a:t>
            </a:r>
            <a:r>
              <a:rPr lang="fi-FI" dirty="0" err="1">
                <a:latin typeface="Museo Sans 500" panose="02000000000000000000" pitchFamily="2" charset="77"/>
              </a:rPr>
              <a:t>After</a:t>
            </a:r>
            <a:r>
              <a:rPr lang="fi-FI" dirty="0">
                <a:latin typeface="Museo Sans 500" panose="02000000000000000000" pitchFamily="2" charset="77"/>
              </a:rPr>
              <a:t> </a:t>
            </a:r>
            <a:r>
              <a:rPr lang="fi-FI" dirty="0" err="1">
                <a:latin typeface="Museo Sans 500" panose="02000000000000000000" pitchFamily="2" charset="77"/>
              </a:rPr>
              <a:t>these</a:t>
            </a:r>
            <a:r>
              <a:rPr lang="fi-FI" dirty="0">
                <a:latin typeface="Museo Sans 500" panose="02000000000000000000" pitchFamily="2" charset="77"/>
              </a:rPr>
              <a:t> </a:t>
            </a:r>
            <a:r>
              <a:rPr lang="fi-FI" dirty="0" err="1">
                <a:latin typeface="Museo Sans 500" panose="02000000000000000000" pitchFamily="2" charset="77"/>
              </a:rPr>
              <a:t>experiences</a:t>
            </a:r>
            <a:r>
              <a:rPr lang="fi-FI" dirty="0">
                <a:latin typeface="Museo Sans 500" panose="02000000000000000000" pitchFamily="2" charset="77"/>
              </a:rPr>
              <a:t>, </a:t>
            </a:r>
            <a:r>
              <a:rPr lang="fi-FI" dirty="0" err="1">
                <a:latin typeface="Museo Sans 500" panose="02000000000000000000" pitchFamily="2" charset="77"/>
              </a:rPr>
              <a:t>the</a:t>
            </a:r>
            <a:r>
              <a:rPr lang="fi-FI" dirty="0">
                <a:latin typeface="Museo Sans 500" panose="02000000000000000000" pitchFamily="2" charset="77"/>
              </a:rPr>
              <a:t> Saudi Arabian </a:t>
            </a:r>
            <a:r>
              <a:rPr lang="fi-FI" dirty="0" err="1">
                <a:latin typeface="Museo Sans 500" panose="02000000000000000000" pitchFamily="2" charset="77"/>
              </a:rPr>
              <a:t>Ministry</a:t>
            </a:r>
            <a:r>
              <a:rPr lang="fi-FI" dirty="0">
                <a:latin typeface="Museo Sans 500" panose="02000000000000000000" pitchFamily="2" charset="77"/>
              </a:rPr>
              <a:t> of Health </a:t>
            </a:r>
            <a:r>
              <a:rPr lang="fi-FI" dirty="0" err="1">
                <a:latin typeface="Museo Sans 500" panose="02000000000000000000" pitchFamily="2" charset="77"/>
              </a:rPr>
              <a:t>has</a:t>
            </a:r>
            <a:r>
              <a:rPr lang="fi-FI" dirty="0">
                <a:latin typeface="Museo Sans 500" panose="02000000000000000000" pitchFamily="2" charset="77"/>
              </a:rPr>
              <a:t> </a:t>
            </a:r>
            <a:r>
              <a:rPr lang="fi-FI" dirty="0" err="1">
                <a:latin typeface="Museo Sans 500" panose="02000000000000000000" pitchFamily="2" charset="77"/>
              </a:rPr>
              <a:t>given</a:t>
            </a:r>
            <a:r>
              <a:rPr lang="fi-FI" dirty="0">
                <a:latin typeface="Museo Sans 500" panose="02000000000000000000" pitchFamily="2" charset="77"/>
              </a:rPr>
              <a:t> an </a:t>
            </a:r>
            <a:r>
              <a:rPr lang="fi-FI" dirty="0" err="1">
                <a:latin typeface="Museo Sans 500" panose="02000000000000000000" pitchFamily="2" charset="77"/>
              </a:rPr>
              <a:t>official</a:t>
            </a:r>
            <a:r>
              <a:rPr lang="fi-FI" dirty="0">
                <a:latin typeface="Museo Sans 500" panose="02000000000000000000" pitchFamily="2" charset="77"/>
              </a:rPr>
              <a:t> </a:t>
            </a:r>
            <a:r>
              <a:rPr lang="fi-FI" dirty="0" err="1">
                <a:latin typeface="Museo Sans 500" panose="02000000000000000000" pitchFamily="2" charset="77"/>
              </a:rPr>
              <a:t>recommendation</a:t>
            </a:r>
            <a:r>
              <a:rPr lang="fi-FI" dirty="0">
                <a:latin typeface="Museo Sans 500" panose="02000000000000000000" pitchFamily="2" charset="77"/>
              </a:rPr>
              <a:t> for </a:t>
            </a:r>
            <a:r>
              <a:rPr lang="fi-FI" dirty="0" err="1">
                <a:latin typeface="Museo Sans 500" panose="02000000000000000000" pitchFamily="2" charset="77"/>
              </a:rPr>
              <a:t>using</a:t>
            </a:r>
            <a:r>
              <a:rPr lang="fi-FI" dirty="0">
                <a:latin typeface="Museo Sans 500" panose="02000000000000000000" pitchFamily="2" charset="77"/>
              </a:rPr>
              <a:t> </a:t>
            </a:r>
            <a:r>
              <a:rPr lang="fi-FI" dirty="0" err="1">
                <a:latin typeface="Museo Sans 500" panose="02000000000000000000" pitchFamily="2" charset="77"/>
              </a:rPr>
              <a:t>Genano</a:t>
            </a:r>
            <a:r>
              <a:rPr lang="fi-FI" dirty="0">
                <a:latin typeface="Museo Sans 500" panose="02000000000000000000" pitchFamily="2" charset="77"/>
              </a:rPr>
              <a:t> </a:t>
            </a:r>
            <a:r>
              <a:rPr lang="fi-FI" dirty="0" err="1">
                <a:latin typeface="Museo Sans 500" panose="02000000000000000000" pitchFamily="2" charset="77"/>
              </a:rPr>
              <a:t>units</a:t>
            </a:r>
            <a:r>
              <a:rPr lang="fi-FI" dirty="0">
                <a:latin typeface="Museo Sans 500" panose="02000000000000000000" pitchFamily="2" charset="77"/>
              </a:rPr>
              <a:t> in </a:t>
            </a:r>
            <a:r>
              <a:rPr lang="fi-FI" dirty="0" err="1">
                <a:latin typeface="Museo Sans 500" panose="02000000000000000000" pitchFamily="2" charset="77"/>
              </a:rPr>
              <a:t>hospitals</a:t>
            </a:r>
            <a:r>
              <a:rPr lang="fi-FI" dirty="0">
                <a:latin typeface="Museo Sans 500" panose="02000000000000000000" pitchFamily="2" charset="77"/>
              </a:rPr>
              <a:t>.”</a:t>
            </a:r>
            <a:endParaRPr dirty="0">
              <a:latin typeface="Museo Sans 500" panose="02000000000000000000" pitchFamily="2" charset="77"/>
            </a:endParaRPr>
          </a:p>
        </p:txBody>
      </p:sp>
      <p:sp>
        <p:nvSpPr>
          <p:cNvPr id="86" name="Google Shape;86;gb0da4f9fba_0_2"/>
          <p:cNvSpPr txBox="1">
            <a:spLocks noGrp="1"/>
          </p:cNvSpPr>
          <p:nvPr>
            <p:ph type="body" idx="1"/>
          </p:nvPr>
        </p:nvSpPr>
        <p:spPr>
          <a:xfrm>
            <a:off x="4784950" y="1059538"/>
            <a:ext cx="3779700" cy="3683700"/>
          </a:xfrm>
          <a:prstGeom prst="rect">
            <a:avLst/>
          </a:prstGeom>
        </p:spPr>
        <p:txBody>
          <a:bodyPr spcFirstLastPara="1" wrap="square" lIns="91425" tIns="45700" rIns="91425" bIns="45700" anchor="t" anchorCtr="0">
            <a:noAutofit/>
          </a:bodyPr>
          <a:lstStyle/>
          <a:p>
            <a:pPr marL="179999" lvl="0" indent="-179999" algn="l" rtl="0">
              <a:lnSpc>
                <a:spcPct val="100000"/>
              </a:lnSpc>
              <a:spcBef>
                <a:spcPts val="0"/>
              </a:spcBef>
              <a:spcAft>
                <a:spcPts val="0"/>
              </a:spcAft>
              <a:buClr>
                <a:srgbClr val="70C2E2"/>
              </a:buClr>
              <a:buSzPts val="1600"/>
              <a:buChar char="•"/>
            </a:pPr>
            <a:r>
              <a:rPr lang="fi-FI" sz="1600" dirty="0" err="1">
                <a:solidFill>
                  <a:srgbClr val="595959"/>
                </a:solidFill>
                <a:latin typeface="Museo Sans 500" panose="02000000000000000000" pitchFamily="2" charset="77"/>
              </a:rPr>
              <a:t>When</a:t>
            </a:r>
            <a:r>
              <a:rPr lang="fi-FI" sz="1600" dirty="0">
                <a:solidFill>
                  <a:srgbClr val="595959"/>
                </a:solidFill>
                <a:latin typeface="Museo Sans 500" panose="02000000000000000000" pitchFamily="2" charset="77"/>
              </a:rPr>
              <a:t> </a:t>
            </a:r>
            <a:r>
              <a:rPr lang="fi-FI" sz="1600" dirty="0" err="1">
                <a:solidFill>
                  <a:srgbClr val="595959"/>
                </a:solidFill>
                <a:latin typeface="Museo Sans 500" panose="02000000000000000000" pitchFamily="2" charset="77"/>
              </a:rPr>
              <a:t>the</a:t>
            </a:r>
            <a:r>
              <a:rPr lang="fi-FI" sz="1600" dirty="0">
                <a:solidFill>
                  <a:srgbClr val="595959"/>
                </a:solidFill>
                <a:latin typeface="Museo Sans 500" panose="02000000000000000000" pitchFamily="2" charset="77"/>
              </a:rPr>
              <a:t> MERS </a:t>
            </a:r>
            <a:r>
              <a:rPr lang="fi-FI" sz="1600" dirty="0" err="1">
                <a:solidFill>
                  <a:srgbClr val="595959"/>
                </a:solidFill>
                <a:latin typeface="Museo Sans 500" panose="02000000000000000000" pitchFamily="2" charset="77"/>
              </a:rPr>
              <a:t>epidemic</a:t>
            </a:r>
            <a:r>
              <a:rPr lang="fi-FI" sz="1600" dirty="0">
                <a:solidFill>
                  <a:srgbClr val="595959"/>
                </a:solidFill>
                <a:latin typeface="Museo Sans 500" panose="02000000000000000000" pitchFamily="2" charset="77"/>
              </a:rPr>
              <a:t> </a:t>
            </a:r>
            <a:r>
              <a:rPr lang="fi-FI" sz="1600" dirty="0" err="1">
                <a:solidFill>
                  <a:srgbClr val="595959"/>
                </a:solidFill>
                <a:latin typeface="Museo Sans 500" panose="02000000000000000000" pitchFamily="2" charset="77"/>
              </a:rPr>
              <a:t>struck</a:t>
            </a:r>
            <a:r>
              <a:rPr lang="fi-FI" sz="1600" dirty="0">
                <a:solidFill>
                  <a:srgbClr val="595959"/>
                </a:solidFill>
                <a:latin typeface="Museo Sans 500" panose="02000000000000000000" pitchFamily="2" charset="77"/>
              </a:rPr>
              <a:t> Saudi Arabia, </a:t>
            </a:r>
            <a:r>
              <a:rPr lang="fi-FI" sz="1600" dirty="0" err="1">
                <a:solidFill>
                  <a:srgbClr val="595959"/>
                </a:solidFill>
                <a:latin typeface="Museo Sans 500" panose="02000000000000000000" pitchFamily="2" charset="77"/>
              </a:rPr>
              <a:t>hospitals</a:t>
            </a:r>
            <a:r>
              <a:rPr lang="fi-FI" sz="1600" dirty="0">
                <a:solidFill>
                  <a:srgbClr val="595959"/>
                </a:solidFill>
                <a:latin typeface="Museo Sans 500" panose="02000000000000000000" pitchFamily="2" charset="77"/>
              </a:rPr>
              <a:t> </a:t>
            </a:r>
            <a:r>
              <a:rPr lang="fi-FI" sz="1600" dirty="0" err="1">
                <a:solidFill>
                  <a:srgbClr val="595959"/>
                </a:solidFill>
                <a:latin typeface="Museo Sans 500" panose="02000000000000000000" pitchFamily="2" charset="77"/>
              </a:rPr>
              <a:t>were</a:t>
            </a:r>
            <a:r>
              <a:rPr lang="fi-FI" sz="1600" dirty="0">
                <a:solidFill>
                  <a:srgbClr val="595959"/>
                </a:solidFill>
                <a:latin typeface="Museo Sans 500" panose="02000000000000000000" pitchFamily="2" charset="77"/>
              </a:rPr>
              <a:t> </a:t>
            </a:r>
            <a:r>
              <a:rPr lang="fi-FI" sz="1600" dirty="0" err="1">
                <a:solidFill>
                  <a:srgbClr val="595959"/>
                </a:solidFill>
                <a:latin typeface="Museo Sans 500" panose="02000000000000000000" pitchFamily="2" charset="77"/>
              </a:rPr>
              <a:t>not</a:t>
            </a:r>
            <a:r>
              <a:rPr lang="fi-FI" sz="1600" dirty="0">
                <a:solidFill>
                  <a:srgbClr val="595959"/>
                </a:solidFill>
                <a:latin typeface="Museo Sans 500" panose="02000000000000000000" pitchFamily="2" charset="77"/>
              </a:rPr>
              <a:t> </a:t>
            </a:r>
            <a:r>
              <a:rPr lang="fi-FI" sz="1600" dirty="0" err="1">
                <a:solidFill>
                  <a:srgbClr val="595959"/>
                </a:solidFill>
                <a:latin typeface="Museo Sans 500" panose="02000000000000000000" pitchFamily="2" charset="77"/>
              </a:rPr>
              <a:t>ready</a:t>
            </a:r>
            <a:r>
              <a:rPr lang="fi-FI" sz="1600" dirty="0">
                <a:solidFill>
                  <a:srgbClr val="595959"/>
                </a:solidFill>
                <a:latin typeface="Museo Sans 500" panose="02000000000000000000" pitchFamily="2" charset="77"/>
              </a:rPr>
              <a:t> for </a:t>
            </a:r>
            <a:r>
              <a:rPr lang="fi-FI" sz="1600" dirty="0" err="1">
                <a:solidFill>
                  <a:srgbClr val="595959"/>
                </a:solidFill>
                <a:latin typeface="Museo Sans 500" panose="02000000000000000000" pitchFamily="2" charset="77"/>
              </a:rPr>
              <a:t>the</a:t>
            </a:r>
            <a:r>
              <a:rPr lang="fi-FI" sz="1600" dirty="0">
                <a:solidFill>
                  <a:srgbClr val="595959"/>
                </a:solidFill>
                <a:latin typeface="Museo Sans 500" panose="02000000000000000000" pitchFamily="2" charset="77"/>
              </a:rPr>
              <a:t> </a:t>
            </a:r>
            <a:r>
              <a:rPr lang="fi-FI" sz="1600" dirty="0" err="1">
                <a:solidFill>
                  <a:srgbClr val="595959"/>
                </a:solidFill>
                <a:latin typeface="Museo Sans 500" panose="02000000000000000000" pitchFamily="2" charset="77"/>
              </a:rPr>
              <a:t>amount</a:t>
            </a:r>
            <a:r>
              <a:rPr lang="fi-FI" sz="1600" dirty="0">
                <a:solidFill>
                  <a:srgbClr val="595959"/>
                </a:solidFill>
                <a:latin typeface="Museo Sans 500" panose="02000000000000000000" pitchFamily="2" charset="77"/>
              </a:rPr>
              <a:t> of </a:t>
            </a:r>
            <a:r>
              <a:rPr lang="fi-FI" sz="1600" dirty="0" err="1">
                <a:solidFill>
                  <a:srgbClr val="595959"/>
                </a:solidFill>
                <a:latin typeface="Museo Sans 500" panose="02000000000000000000" pitchFamily="2" charset="77"/>
              </a:rPr>
              <a:t>patients</a:t>
            </a:r>
            <a:r>
              <a:rPr lang="fi-FI" sz="1600" dirty="0">
                <a:solidFill>
                  <a:srgbClr val="595959"/>
                </a:solidFill>
                <a:latin typeface="Museo Sans 500" panose="02000000000000000000" pitchFamily="2" charset="77"/>
              </a:rPr>
              <a:t> </a:t>
            </a:r>
            <a:r>
              <a:rPr lang="fi-FI" sz="1600" dirty="0" err="1">
                <a:solidFill>
                  <a:srgbClr val="595959"/>
                </a:solidFill>
                <a:latin typeface="Museo Sans 500" panose="02000000000000000000" pitchFamily="2" charset="77"/>
              </a:rPr>
              <a:t>that</a:t>
            </a:r>
            <a:r>
              <a:rPr lang="fi-FI" sz="1600" dirty="0">
                <a:solidFill>
                  <a:srgbClr val="595959"/>
                </a:solidFill>
                <a:latin typeface="Museo Sans 500" panose="02000000000000000000" pitchFamily="2" charset="77"/>
              </a:rPr>
              <a:t> </a:t>
            </a:r>
            <a:r>
              <a:rPr lang="fi-FI" sz="1600" dirty="0" err="1">
                <a:solidFill>
                  <a:srgbClr val="595959"/>
                </a:solidFill>
                <a:latin typeface="Museo Sans 500" panose="02000000000000000000" pitchFamily="2" charset="77"/>
              </a:rPr>
              <a:t>needed</a:t>
            </a:r>
            <a:r>
              <a:rPr lang="fi-FI" sz="1600" dirty="0">
                <a:solidFill>
                  <a:srgbClr val="595959"/>
                </a:solidFill>
                <a:latin typeface="Museo Sans 500" panose="02000000000000000000" pitchFamily="2" charset="77"/>
              </a:rPr>
              <a:t> </a:t>
            </a:r>
            <a:r>
              <a:rPr lang="fi-FI" sz="1600" dirty="0" err="1">
                <a:solidFill>
                  <a:srgbClr val="595959"/>
                </a:solidFill>
                <a:latin typeface="Museo Sans 500" panose="02000000000000000000" pitchFamily="2" charset="77"/>
              </a:rPr>
              <a:t>isolation</a:t>
            </a:r>
            <a:endParaRPr sz="1600" dirty="0">
              <a:solidFill>
                <a:srgbClr val="595959"/>
              </a:solidFill>
              <a:latin typeface="Museo Sans 500" panose="02000000000000000000" pitchFamily="2" charset="77"/>
            </a:endParaRPr>
          </a:p>
          <a:p>
            <a:pPr marL="179999" lvl="0" indent="-179999" algn="l" rtl="0">
              <a:lnSpc>
                <a:spcPct val="100000"/>
              </a:lnSpc>
              <a:spcBef>
                <a:spcPts val="600"/>
              </a:spcBef>
              <a:spcAft>
                <a:spcPts val="0"/>
              </a:spcAft>
              <a:buClr>
                <a:srgbClr val="70C2E2"/>
              </a:buClr>
              <a:buSzPts val="1600"/>
              <a:buChar char="•"/>
            </a:pPr>
            <a:r>
              <a:rPr lang="fi-FI" sz="1600" dirty="0" err="1">
                <a:solidFill>
                  <a:srgbClr val="595959"/>
                </a:solidFill>
                <a:latin typeface="Museo Sans 500" panose="02000000000000000000" pitchFamily="2" charset="77"/>
              </a:rPr>
              <a:t>Existing</a:t>
            </a:r>
            <a:r>
              <a:rPr lang="fi-FI" sz="1600" dirty="0">
                <a:solidFill>
                  <a:srgbClr val="595959"/>
                </a:solidFill>
                <a:latin typeface="Museo Sans 500" panose="02000000000000000000" pitchFamily="2" charset="77"/>
              </a:rPr>
              <a:t> </a:t>
            </a:r>
            <a:r>
              <a:rPr lang="fi-FI" sz="1600" dirty="0" err="1">
                <a:solidFill>
                  <a:srgbClr val="595959"/>
                </a:solidFill>
                <a:latin typeface="Museo Sans 500" panose="02000000000000000000" pitchFamily="2" charset="77"/>
              </a:rPr>
              <a:t>rooms</a:t>
            </a:r>
            <a:r>
              <a:rPr lang="fi-FI" sz="1600" dirty="0">
                <a:solidFill>
                  <a:srgbClr val="595959"/>
                </a:solidFill>
                <a:latin typeface="Museo Sans 500" panose="02000000000000000000" pitchFamily="2" charset="77"/>
              </a:rPr>
              <a:t> </a:t>
            </a:r>
            <a:r>
              <a:rPr lang="fi-FI" sz="1600" dirty="0" err="1">
                <a:solidFill>
                  <a:srgbClr val="595959"/>
                </a:solidFill>
                <a:latin typeface="Museo Sans 500" panose="02000000000000000000" pitchFamily="2" charset="77"/>
              </a:rPr>
              <a:t>which</a:t>
            </a:r>
            <a:r>
              <a:rPr lang="fi-FI" sz="1600" dirty="0">
                <a:solidFill>
                  <a:srgbClr val="595959"/>
                </a:solidFill>
                <a:latin typeface="Museo Sans 500" panose="02000000000000000000" pitchFamily="2" charset="77"/>
              </a:rPr>
              <a:t> </a:t>
            </a:r>
            <a:r>
              <a:rPr lang="fi-FI" sz="1600" dirty="0" err="1">
                <a:solidFill>
                  <a:srgbClr val="595959"/>
                </a:solidFill>
                <a:latin typeface="Museo Sans 500" panose="02000000000000000000" pitchFamily="2" charset="77"/>
              </a:rPr>
              <a:t>utilized</a:t>
            </a:r>
            <a:r>
              <a:rPr lang="fi-FI" sz="1600" dirty="0">
                <a:solidFill>
                  <a:srgbClr val="595959"/>
                </a:solidFill>
                <a:latin typeface="Museo Sans 500" panose="02000000000000000000" pitchFamily="2" charset="77"/>
              </a:rPr>
              <a:t> HEPA </a:t>
            </a:r>
            <a:r>
              <a:rPr lang="fi-FI" sz="1600" dirty="0" err="1">
                <a:solidFill>
                  <a:srgbClr val="595959"/>
                </a:solidFill>
                <a:latin typeface="Museo Sans 500" panose="02000000000000000000" pitchFamily="2" charset="77"/>
              </a:rPr>
              <a:t>were</a:t>
            </a:r>
            <a:r>
              <a:rPr lang="fi-FI" sz="1600" dirty="0">
                <a:solidFill>
                  <a:srgbClr val="595959"/>
                </a:solidFill>
                <a:latin typeface="Museo Sans 500" panose="02000000000000000000" pitchFamily="2" charset="77"/>
              </a:rPr>
              <a:t> </a:t>
            </a:r>
            <a:r>
              <a:rPr lang="fi-FI" sz="1600" dirty="0" err="1">
                <a:solidFill>
                  <a:srgbClr val="595959"/>
                </a:solidFill>
                <a:latin typeface="Museo Sans 500" panose="02000000000000000000" pitchFamily="2" charset="77"/>
              </a:rPr>
              <a:t>not</a:t>
            </a:r>
            <a:r>
              <a:rPr lang="fi-FI" sz="1600" dirty="0">
                <a:solidFill>
                  <a:srgbClr val="595959"/>
                </a:solidFill>
                <a:latin typeface="Museo Sans 500" panose="02000000000000000000" pitchFamily="2" charset="77"/>
              </a:rPr>
              <a:t> </a:t>
            </a:r>
            <a:r>
              <a:rPr lang="fi-FI" sz="1600" dirty="0" err="1">
                <a:solidFill>
                  <a:srgbClr val="595959"/>
                </a:solidFill>
                <a:latin typeface="Museo Sans 500" panose="02000000000000000000" pitchFamily="2" charset="77"/>
              </a:rPr>
              <a:t>functioning</a:t>
            </a:r>
            <a:r>
              <a:rPr lang="fi-FI" sz="1600" dirty="0">
                <a:solidFill>
                  <a:srgbClr val="595959"/>
                </a:solidFill>
                <a:latin typeface="Museo Sans 500" panose="02000000000000000000" pitchFamily="2" charset="77"/>
              </a:rPr>
              <a:t> as </a:t>
            </a:r>
            <a:r>
              <a:rPr lang="fi-FI" sz="1600" dirty="0" err="1">
                <a:solidFill>
                  <a:srgbClr val="595959"/>
                </a:solidFill>
                <a:latin typeface="Museo Sans 500" panose="02000000000000000000" pitchFamily="2" charset="77"/>
              </a:rPr>
              <a:t>expected</a:t>
            </a:r>
            <a:endParaRPr sz="1600" dirty="0">
              <a:solidFill>
                <a:srgbClr val="595959"/>
              </a:solidFill>
              <a:latin typeface="Museo Sans 500" panose="02000000000000000000" pitchFamily="2" charset="77"/>
            </a:endParaRPr>
          </a:p>
          <a:p>
            <a:pPr marL="179999" lvl="0" indent="-179999" algn="l" rtl="0">
              <a:lnSpc>
                <a:spcPct val="100000"/>
              </a:lnSpc>
              <a:spcBef>
                <a:spcPts val="600"/>
              </a:spcBef>
              <a:spcAft>
                <a:spcPts val="0"/>
              </a:spcAft>
              <a:buClr>
                <a:srgbClr val="70C2E2"/>
              </a:buClr>
              <a:buSzPts val="1600"/>
              <a:buChar char="•"/>
            </a:pPr>
            <a:r>
              <a:rPr lang="fi-FI" sz="1600" dirty="0" err="1">
                <a:solidFill>
                  <a:srgbClr val="595959"/>
                </a:solidFill>
                <a:latin typeface="Museo Sans 500" panose="02000000000000000000" pitchFamily="2" charset="77"/>
              </a:rPr>
              <a:t>With</a:t>
            </a:r>
            <a:r>
              <a:rPr lang="fi-FI" sz="1600" dirty="0">
                <a:solidFill>
                  <a:srgbClr val="595959"/>
                </a:solidFill>
                <a:latin typeface="Museo Sans 500" panose="02000000000000000000" pitchFamily="2" charset="77"/>
              </a:rPr>
              <a:t> </a:t>
            </a:r>
            <a:r>
              <a:rPr lang="fi-FI" sz="1600" dirty="0" err="1">
                <a:solidFill>
                  <a:srgbClr val="595959"/>
                </a:solidFill>
                <a:latin typeface="Museo Sans 500" panose="02000000000000000000" pitchFamily="2" charset="77"/>
              </a:rPr>
              <a:t>the</a:t>
            </a:r>
            <a:r>
              <a:rPr lang="fi-FI" sz="1600" dirty="0">
                <a:solidFill>
                  <a:srgbClr val="595959"/>
                </a:solidFill>
                <a:latin typeface="Museo Sans 500" panose="02000000000000000000" pitchFamily="2" charset="77"/>
              </a:rPr>
              <a:t> help of </a:t>
            </a:r>
            <a:r>
              <a:rPr lang="fi-FI" sz="1600" dirty="0" err="1">
                <a:solidFill>
                  <a:srgbClr val="595959"/>
                </a:solidFill>
                <a:latin typeface="Museo Sans 500" panose="02000000000000000000" pitchFamily="2" charset="77"/>
              </a:rPr>
              <a:t>Genano</a:t>
            </a:r>
            <a:r>
              <a:rPr lang="fi-FI" sz="1600" dirty="0">
                <a:solidFill>
                  <a:srgbClr val="595959"/>
                </a:solidFill>
                <a:latin typeface="Museo Sans 500" panose="02000000000000000000" pitchFamily="2" charset="77"/>
              </a:rPr>
              <a:t> air </a:t>
            </a:r>
            <a:r>
              <a:rPr lang="fi-FI" sz="1600" dirty="0" err="1">
                <a:solidFill>
                  <a:srgbClr val="595959"/>
                </a:solidFill>
                <a:latin typeface="Museo Sans 500" panose="02000000000000000000" pitchFamily="2" charset="77"/>
              </a:rPr>
              <a:t>decontamination</a:t>
            </a:r>
            <a:r>
              <a:rPr lang="fi-FI" sz="1600" dirty="0">
                <a:solidFill>
                  <a:srgbClr val="595959"/>
                </a:solidFill>
                <a:latin typeface="Museo Sans 500" panose="02000000000000000000" pitchFamily="2" charset="77"/>
              </a:rPr>
              <a:t> </a:t>
            </a:r>
            <a:r>
              <a:rPr lang="fi-FI" sz="1600" dirty="0" err="1">
                <a:solidFill>
                  <a:srgbClr val="595959"/>
                </a:solidFill>
                <a:latin typeface="Museo Sans 500" panose="02000000000000000000" pitchFamily="2" charset="77"/>
              </a:rPr>
              <a:t>units</a:t>
            </a:r>
            <a:r>
              <a:rPr lang="fi-FI" sz="1600" dirty="0">
                <a:solidFill>
                  <a:srgbClr val="595959"/>
                </a:solidFill>
                <a:latin typeface="Museo Sans 500" panose="02000000000000000000" pitchFamily="2" charset="77"/>
              </a:rPr>
              <a:t>, Saudi Arabian </a:t>
            </a:r>
            <a:r>
              <a:rPr lang="fi-FI" sz="1600" dirty="0" err="1">
                <a:solidFill>
                  <a:srgbClr val="595959"/>
                </a:solidFill>
                <a:latin typeface="Museo Sans 500" panose="02000000000000000000" pitchFamily="2" charset="77"/>
              </a:rPr>
              <a:t>hospitals</a:t>
            </a:r>
            <a:r>
              <a:rPr lang="fi-FI" sz="1600" dirty="0">
                <a:solidFill>
                  <a:srgbClr val="595959"/>
                </a:solidFill>
                <a:latin typeface="Museo Sans 500" panose="02000000000000000000" pitchFamily="2" charset="77"/>
              </a:rPr>
              <a:t> </a:t>
            </a:r>
            <a:r>
              <a:rPr lang="fi-FI" sz="1600" dirty="0" err="1">
                <a:solidFill>
                  <a:srgbClr val="595959"/>
                </a:solidFill>
                <a:latin typeface="Museo Sans 500" panose="02000000000000000000" pitchFamily="2" charset="77"/>
              </a:rPr>
              <a:t>have</a:t>
            </a:r>
            <a:r>
              <a:rPr lang="fi-FI" sz="1600" dirty="0">
                <a:solidFill>
                  <a:srgbClr val="595959"/>
                </a:solidFill>
                <a:latin typeface="Museo Sans 500" panose="02000000000000000000" pitchFamily="2" charset="77"/>
              </a:rPr>
              <a:t> </a:t>
            </a:r>
            <a:r>
              <a:rPr lang="fi-FI" sz="1600" dirty="0" err="1">
                <a:solidFill>
                  <a:srgbClr val="595959"/>
                </a:solidFill>
                <a:latin typeface="Museo Sans 500" panose="02000000000000000000" pitchFamily="2" charset="77"/>
              </a:rPr>
              <a:t>been</a:t>
            </a:r>
            <a:r>
              <a:rPr lang="fi-FI" sz="1600" dirty="0">
                <a:solidFill>
                  <a:srgbClr val="595959"/>
                </a:solidFill>
                <a:latin typeface="Museo Sans 500" panose="02000000000000000000" pitchFamily="2" charset="77"/>
              </a:rPr>
              <a:t> </a:t>
            </a:r>
            <a:r>
              <a:rPr lang="fi-FI" sz="1600" dirty="0" err="1">
                <a:solidFill>
                  <a:srgbClr val="595959"/>
                </a:solidFill>
                <a:latin typeface="Museo Sans 500" panose="02000000000000000000" pitchFamily="2" charset="77"/>
              </a:rPr>
              <a:t>able</a:t>
            </a:r>
            <a:r>
              <a:rPr lang="fi-FI" sz="1600" dirty="0">
                <a:solidFill>
                  <a:srgbClr val="595959"/>
                </a:solidFill>
                <a:latin typeface="Museo Sans 500" panose="02000000000000000000" pitchFamily="2" charset="77"/>
              </a:rPr>
              <a:t> to </a:t>
            </a:r>
            <a:r>
              <a:rPr lang="fi-FI" sz="1600" dirty="0" err="1">
                <a:solidFill>
                  <a:srgbClr val="595959"/>
                </a:solidFill>
                <a:latin typeface="Museo Sans 500" panose="02000000000000000000" pitchFamily="2" charset="77"/>
              </a:rPr>
              <a:t>treat</a:t>
            </a:r>
            <a:r>
              <a:rPr lang="fi-FI" sz="1600" dirty="0">
                <a:solidFill>
                  <a:srgbClr val="595959"/>
                </a:solidFill>
                <a:latin typeface="Museo Sans 500" panose="02000000000000000000" pitchFamily="2" charset="77"/>
              </a:rPr>
              <a:t> </a:t>
            </a:r>
            <a:r>
              <a:rPr lang="fi-FI" sz="1600" dirty="0" err="1">
                <a:solidFill>
                  <a:srgbClr val="595959"/>
                </a:solidFill>
                <a:latin typeface="Museo Sans 500" panose="02000000000000000000" pitchFamily="2" charset="77"/>
              </a:rPr>
              <a:t>patients</a:t>
            </a:r>
            <a:r>
              <a:rPr lang="fi-FI" sz="1600" dirty="0">
                <a:solidFill>
                  <a:srgbClr val="595959"/>
                </a:solidFill>
                <a:latin typeface="Museo Sans 500" panose="02000000000000000000" pitchFamily="2" charset="77"/>
              </a:rPr>
              <a:t> </a:t>
            </a:r>
            <a:r>
              <a:rPr lang="fi-FI" sz="1600" dirty="0" err="1">
                <a:solidFill>
                  <a:srgbClr val="595959"/>
                </a:solidFill>
                <a:latin typeface="Museo Sans 500" panose="02000000000000000000" pitchFamily="2" charset="77"/>
              </a:rPr>
              <a:t>safely</a:t>
            </a:r>
            <a:r>
              <a:rPr lang="fi-FI" sz="1600" dirty="0">
                <a:solidFill>
                  <a:srgbClr val="595959"/>
                </a:solidFill>
                <a:latin typeface="Museo Sans 500" panose="02000000000000000000" pitchFamily="2" charset="77"/>
              </a:rPr>
              <a:t> and </a:t>
            </a:r>
            <a:r>
              <a:rPr lang="fi-FI" sz="1600" dirty="0" err="1">
                <a:solidFill>
                  <a:srgbClr val="595959"/>
                </a:solidFill>
                <a:latin typeface="Museo Sans 500" panose="02000000000000000000" pitchFamily="2" charset="77"/>
              </a:rPr>
              <a:t>without</a:t>
            </a:r>
            <a:r>
              <a:rPr lang="fi-FI" sz="1600" dirty="0">
                <a:solidFill>
                  <a:srgbClr val="595959"/>
                </a:solidFill>
                <a:latin typeface="Museo Sans 500" panose="02000000000000000000" pitchFamily="2" charset="77"/>
              </a:rPr>
              <a:t> </a:t>
            </a:r>
            <a:r>
              <a:rPr lang="fi-FI" sz="1600" dirty="0" err="1">
                <a:solidFill>
                  <a:srgbClr val="595959"/>
                </a:solidFill>
                <a:latin typeface="Museo Sans 500" panose="02000000000000000000" pitchFamily="2" charset="77"/>
              </a:rPr>
              <a:t>the</a:t>
            </a:r>
            <a:r>
              <a:rPr lang="fi-FI" sz="1600" dirty="0">
                <a:solidFill>
                  <a:srgbClr val="595959"/>
                </a:solidFill>
                <a:latin typeface="Museo Sans 500" panose="02000000000000000000" pitchFamily="2" charset="77"/>
              </a:rPr>
              <a:t> </a:t>
            </a:r>
            <a:r>
              <a:rPr lang="fi-FI" sz="1600" dirty="0" err="1">
                <a:solidFill>
                  <a:srgbClr val="595959"/>
                </a:solidFill>
                <a:latin typeface="Museo Sans 500" panose="02000000000000000000" pitchFamily="2" charset="77"/>
              </a:rPr>
              <a:t>risk</a:t>
            </a:r>
            <a:r>
              <a:rPr lang="fi-FI" sz="1600" dirty="0">
                <a:solidFill>
                  <a:srgbClr val="595959"/>
                </a:solidFill>
                <a:latin typeface="Museo Sans 500" panose="02000000000000000000" pitchFamily="2" charset="77"/>
              </a:rPr>
              <a:t> of </a:t>
            </a:r>
            <a:r>
              <a:rPr lang="fi-FI" sz="1600" dirty="0" err="1">
                <a:solidFill>
                  <a:srgbClr val="595959"/>
                </a:solidFill>
                <a:latin typeface="Museo Sans 500" panose="02000000000000000000" pitchFamily="2" charset="77"/>
              </a:rPr>
              <a:t>additional</a:t>
            </a:r>
            <a:r>
              <a:rPr lang="fi-FI" sz="1600" dirty="0">
                <a:solidFill>
                  <a:srgbClr val="595959"/>
                </a:solidFill>
                <a:latin typeface="Museo Sans 500" panose="02000000000000000000" pitchFamily="2" charset="77"/>
              </a:rPr>
              <a:t> virus </a:t>
            </a:r>
            <a:r>
              <a:rPr lang="fi-FI" sz="1600" dirty="0" err="1">
                <a:solidFill>
                  <a:srgbClr val="595959"/>
                </a:solidFill>
                <a:latin typeface="Museo Sans 500" panose="02000000000000000000" pitchFamily="2" charset="77"/>
              </a:rPr>
              <a:t>infections</a:t>
            </a:r>
            <a:endParaRPr dirty="0">
              <a:latin typeface="Museo Sans 500" panose="02000000000000000000" pitchFamily="2" charset="77"/>
            </a:endParaRPr>
          </a:p>
        </p:txBody>
      </p:sp>
      <p:sp>
        <p:nvSpPr>
          <p:cNvPr id="87" name="Google Shape;87;gb0da4f9fba_0_2"/>
          <p:cNvSpPr txBox="1">
            <a:spLocks noGrp="1"/>
          </p:cNvSpPr>
          <p:nvPr>
            <p:ph type="subTitle" idx="2"/>
          </p:nvPr>
        </p:nvSpPr>
        <p:spPr>
          <a:xfrm>
            <a:off x="4784875" y="167350"/>
            <a:ext cx="4074900" cy="892200"/>
          </a:xfrm>
          <a:prstGeom prst="rect">
            <a:avLst/>
          </a:prstGeom>
        </p:spPr>
        <p:txBody>
          <a:bodyPr spcFirstLastPara="1" wrap="square" lIns="91425" tIns="45700" rIns="91425" bIns="45700" anchor="t" anchorCtr="0">
            <a:noAutofit/>
          </a:bodyPr>
          <a:lstStyle/>
          <a:p>
            <a:pPr marL="0" lvl="0" indent="0" algn="l" rtl="0">
              <a:spcBef>
                <a:spcPts val="750"/>
              </a:spcBef>
              <a:spcAft>
                <a:spcPts val="0"/>
              </a:spcAft>
              <a:buNone/>
            </a:pPr>
            <a:r>
              <a:rPr lang="fi-FI" dirty="0" err="1">
                <a:latin typeface="Museo Sans 500" panose="02000000000000000000" pitchFamily="2" charset="77"/>
              </a:rPr>
              <a:t>Fighting</a:t>
            </a:r>
            <a:r>
              <a:rPr lang="fi-FI" dirty="0">
                <a:latin typeface="Museo Sans 500" panose="02000000000000000000" pitchFamily="2" charset="77"/>
              </a:rPr>
              <a:t> </a:t>
            </a:r>
            <a:r>
              <a:rPr lang="fi-FI" dirty="0" err="1">
                <a:latin typeface="Museo Sans 500" panose="02000000000000000000" pitchFamily="2" charset="77"/>
              </a:rPr>
              <a:t>Mers</a:t>
            </a:r>
            <a:r>
              <a:rPr lang="fi-FI" dirty="0">
                <a:latin typeface="Museo Sans 500" panose="02000000000000000000" pitchFamily="2" charset="77"/>
              </a:rPr>
              <a:t> In Saudi Arabian Central </a:t>
            </a:r>
            <a:r>
              <a:rPr lang="fi-FI" dirty="0" err="1">
                <a:latin typeface="Museo Sans 500" panose="02000000000000000000" pitchFamily="2" charset="77"/>
              </a:rPr>
              <a:t>Hospitals</a:t>
            </a:r>
            <a:endParaRPr dirty="0">
              <a:latin typeface="Museo Sans 500" panose="02000000000000000000" pitchFamily="2" charset="77"/>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Google Shape;93;gb13589b747_0_52">
            <a:extLst>
              <a:ext uri="{FF2B5EF4-FFF2-40B4-BE49-F238E27FC236}">
                <a16:creationId xmlns:a16="http://schemas.microsoft.com/office/drawing/2014/main" id="{68EB4B56-8C7E-C349-A50F-BA8A45E4DDD2}"/>
              </a:ext>
            </a:extLst>
          </p:cNvPr>
          <p:cNvSpPr txBox="1">
            <a:spLocks noGrp="1"/>
          </p:cNvSpPr>
          <p:nvPr>
            <p:ph type="body" idx="1"/>
          </p:nvPr>
        </p:nvSpPr>
        <p:spPr>
          <a:xfrm>
            <a:off x="4784875" y="1310379"/>
            <a:ext cx="3779700" cy="3683700"/>
          </a:xfrm>
          <a:prstGeom prst="rect">
            <a:avLst/>
          </a:prstGeom>
        </p:spPr>
        <p:txBody>
          <a:bodyPr spcFirstLastPara="1" wrap="square" lIns="91425" tIns="45700" rIns="91425" bIns="45700" anchor="t" anchorCtr="0">
            <a:noAutofit/>
          </a:bodyPr>
          <a:lstStyle/>
          <a:p>
            <a:pPr marL="179999" lvl="0" indent="-179999" algn="l" rtl="0">
              <a:lnSpc>
                <a:spcPct val="100000"/>
              </a:lnSpc>
              <a:spcBef>
                <a:spcPts val="0"/>
              </a:spcBef>
              <a:spcAft>
                <a:spcPts val="0"/>
              </a:spcAft>
              <a:buClr>
                <a:srgbClr val="70C2E2"/>
              </a:buClr>
              <a:buSzPts val="1600"/>
              <a:buChar char="•"/>
            </a:pPr>
            <a:r>
              <a:rPr lang="fi-FI" sz="1600" dirty="0" err="1">
                <a:solidFill>
                  <a:srgbClr val="595959"/>
                </a:solidFill>
                <a:latin typeface="Museo Sans 500" panose="02000000000000000000" pitchFamily="2" charset="77"/>
              </a:rPr>
              <a:t>Genano</a:t>
            </a:r>
            <a:r>
              <a:rPr lang="fi-FI" sz="1600" dirty="0">
                <a:solidFill>
                  <a:srgbClr val="595959"/>
                </a:solidFill>
                <a:latin typeface="Museo Sans 500" panose="02000000000000000000" pitchFamily="2" charset="77"/>
              </a:rPr>
              <a:t> </a:t>
            </a:r>
            <a:r>
              <a:rPr lang="fi-FI" sz="1600" dirty="0" err="1">
                <a:solidFill>
                  <a:srgbClr val="595959"/>
                </a:solidFill>
                <a:latin typeface="Museo Sans 500" panose="02000000000000000000" pitchFamily="2" charset="77"/>
              </a:rPr>
              <a:t>has</a:t>
            </a:r>
            <a:r>
              <a:rPr lang="fi-FI" sz="1600" dirty="0">
                <a:solidFill>
                  <a:srgbClr val="595959"/>
                </a:solidFill>
                <a:latin typeface="Museo Sans 500" panose="02000000000000000000" pitchFamily="2" charset="77"/>
              </a:rPr>
              <a:t> </a:t>
            </a:r>
            <a:r>
              <a:rPr lang="fi-FI" sz="1600" dirty="0" err="1">
                <a:solidFill>
                  <a:srgbClr val="595959"/>
                </a:solidFill>
                <a:latin typeface="Museo Sans 500" panose="02000000000000000000" pitchFamily="2" charset="77"/>
              </a:rPr>
              <a:t>delivered</a:t>
            </a:r>
            <a:r>
              <a:rPr lang="fi-FI" sz="1600" dirty="0">
                <a:solidFill>
                  <a:srgbClr val="595959"/>
                </a:solidFill>
                <a:latin typeface="Museo Sans 500" panose="02000000000000000000" pitchFamily="2" charset="77"/>
              </a:rPr>
              <a:t> a </a:t>
            </a:r>
            <a:r>
              <a:rPr lang="fi-FI" sz="1600" dirty="0" err="1">
                <a:solidFill>
                  <a:srgbClr val="595959"/>
                </a:solidFill>
                <a:latin typeface="Museo Sans 500" panose="02000000000000000000" pitchFamily="2" charset="77"/>
              </a:rPr>
              <a:t>total</a:t>
            </a:r>
            <a:r>
              <a:rPr lang="fi-FI" sz="1600" dirty="0">
                <a:solidFill>
                  <a:srgbClr val="595959"/>
                </a:solidFill>
                <a:latin typeface="Museo Sans 500" panose="02000000000000000000" pitchFamily="2" charset="77"/>
              </a:rPr>
              <a:t> of </a:t>
            </a:r>
            <a:r>
              <a:rPr lang="fi-FI" sz="1600" dirty="0" err="1">
                <a:solidFill>
                  <a:srgbClr val="595959"/>
                </a:solidFill>
                <a:latin typeface="Museo Sans 500" panose="02000000000000000000" pitchFamily="2" charset="77"/>
              </a:rPr>
              <a:t>over</a:t>
            </a:r>
            <a:r>
              <a:rPr lang="fi-FI" sz="1600" dirty="0">
                <a:solidFill>
                  <a:srgbClr val="595959"/>
                </a:solidFill>
                <a:latin typeface="Museo Sans 500" panose="02000000000000000000" pitchFamily="2" charset="77"/>
              </a:rPr>
              <a:t> 150 air </a:t>
            </a:r>
            <a:r>
              <a:rPr lang="fi-FI" sz="1600" dirty="0" err="1">
                <a:solidFill>
                  <a:srgbClr val="595959"/>
                </a:solidFill>
                <a:latin typeface="Museo Sans 500" panose="02000000000000000000" pitchFamily="2" charset="77"/>
              </a:rPr>
              <a:t>purifiers</a:t>
            </a:r>
            <a:r>
              <a:rPr lang="fi-FI" sz="1600" dirty="0">
                <a:solidFill>
                  <a:srgbClr val="595959"/>
                </a:solidFill>
                <a:latin typeface="Museo Sans 500" panose="02000000000000000000" pitchFamily="2" charset="77"/>
              </a:rPr>
              <a:t> to </a:t>
            </a:r>
            <a:r>
              <a:rPr lang="fi-FI" sz="1600" dirty="0" err="1">
                <a:solidFill>
                  <a:srgbClr val="595959"/>
                </a:solidFill>
                <a:latin typeface="Museo Sans 500" panose="02000000000000000000" pitchFamily="2" charset="77"/>
              </a:rPr>
              <a:t>Polish</a:t>
            </a:r>
            <a:r>
              <a:rPr lang="fi-FI" sz="1600" dirty="0">
                <a:solidFill>
                  <a:srgbClr val="595959"/>
                </a:solidFill>
                <a:latin typeface="Museo Sans 500" panose="02000000000000000000" pitchFamily="2" charset="77"/>
              </a:rPr>
              <a:t> </a:t>
            </a:r>
            <a:r>
              <a:rPr lang="fi-FI" sz="1600" dirty="0" err="1">
                <a:solidFill>
                  <a:srgbClr val="595959"/>
                </a:solidFill>
                <a:latin typeface="Museo Sans 500" panose="02000000000000000000" pitchFamily="2" charset="77"/>
              </a:rPr>
              <a:t>hospitals</a:t>
            </a:r>
            <a:r>
              <a:rPr lang="fi-FI" sz="1600" dirty="0">
                <a:solidFill>
                  <a:srgbClr val="595959"/>
                </a:solidFill>
                <a:latin typeface="Museo Sans 500" panose="02000000000000000000" pitchFamily="2" charset="77"/>
              </a:rPr>
              <a:t> </a:t>
            </a:r>
            <a:r>
              <a:rPr lang="fi-FI" sz="1600" dirty="0" err="1">
                <a:solidFill>
                  <a:srgbClr val="595959"/>
                </a:solidFill>
                <a:latin typeface="Museo Sans 500" panose="02000000000000000000" pitchFamily="2" charset="77"/>
              </a:rPr>
              <a:t>responsible</a:t>
            </a:r>
            <a:r>
              <a:rPr lang="fi-FI" sz="1600" dirty="0">
                <a:solidFill>
                  <a:srgbClr val="595959"/>
                </a:solidFill>
                <a:latin typeface="Museo Sans 500" panose="02000000000000000000" pitchFamily="2" charset="77"/>
              </a:rPr>
              <a:t> for </a:t>
            </a:r>
            <a:r>
              <a:rPr lang="fi-FI" sz="1600" b="1" dirty="0" err="1">
                <a:solidFill>
                  <a:srgbClr val="595959"/>
                </a:solidFill>
                <a:latin typeface="Museo Sans 500" panose="02000000000000000000" pitchFamily="2" charset="77"/>
              </a:rPr>
              <a:t>hematology</a:t>
            </a:r>
            <a:r>
              <a:rPr lang="fi-FI" sz="1600" b="1" dirty="0">
                <a:solidFill>
                  <a:srgbClr val="595959"/>
                </a:solidFill>
                <a:latin typeface="Museo Sans 500" panose="02000000000000000000" pitchFamily="2" charset="77"/>
              </a:rPr>
              <a:t> and </a:t>
            </a:r>
            <a:r>
              <a:rPr lang="fi-FI" sz="1600" b="1" dirty="0" err="1">
                <a:solidFill>
                  <a:srgbClr val="595959"/>
                </a:solidFill>
                <a:latin typeface="Museo Sans 500" panose="02000000000000000000" pitchFamily="2" charset="77"/>
              </a:rPr>
              <a:t>oncology</a:t>
            </a:r>
            <a:endParaRPr sz="1600" b="1" dirty="0">
              <a:solidFill>
                <a:srgbClr val="595959"/>
              </a:solidFill>
              <a:latin typeface="Museo Sans 500" panose="02000000000000000000" pitchFamily="2" charset="77"/>
            </a:endParaRPr>
          </a:p>
          <a:p>
            <a:pPr marL="179999" lvl="0" indent="-179999" algn="l" rtl="0">
              <a:lnSpc>
                <a:spcPct val="100000"/>
              </a:lnSpc>
              <a:spcBef>
                <a:spcPts val="600"/>
              </a:spcBef>
              <a:spcAft>
                <a:spcPts val="0"/>
              </a:spcAft>
              <a:buClr>
                <a:srgbClr val="70C2E2"/>
              </a:buClr>
              <a:buSzPts val="1600"/>
              <a:buChar char="•"/>
            </a:pPr>
            <a:r>
              <a:rPr lang="fi-FI" sz="1600" dirty="0" err="1">
                <a:solidFill>
                  <a:srgbClr val="595959"/>
                </a:solidFill>
                <a:latin typeface="Museo Sans 500" panose="02000000000000000000" pitchFamily="2" charset="77"/>
              </a:rPr>
              <a:t>They</a:t>
            </a:r>
            <a:r>
              <a:rPr lang="fi-FI" sz="1600" dirty="0">
                <a:solidFill>
                  <a:srgbClr val="595959"/>
                </a:solidFill>
                <a:latin typeface="Museo Sans 500" panose="02000000000000000000" pitchFamily="2" charset="77"/>
              </a:rPr>
              <a:t> </a:t>
            </a:r>
            <a:r>
              <a:rPr lang="fi-FI" sz="1600" dirty="0" err="1">
                <a:solidFill>
                  <a:srgbClr val="595959"/>
                </a:solidFill>
                <a:latin typeface="Museo Sans 500" panose="02000000000000000000" pitchFamily="2" charset="77"/>
              </a:rPr>
              <a:t>are</a:t>
            </a:r>
            <a:r>
              <a:rPr lang="fi-FI" sz="1600" dirty="0">
                <a:solidFill>
                  <a:srgbClr val="595959"/>
                </a:solidFill>
                <a:latin typeface="Museo Sans 500" panose="02000000000000000000" pitchFamily="2" charset="77"/>
              </a:rPr>
              <a:t> </a:t>
            </a:r>
            <a:r>
              <a:rPr lang="fi-FI" sz="1600" dirty="0" err="1">
                <a:solidFill>
                  <a:srgbClr val="595959"/>
                </a:solidFill>
                <a:latin typeface="Museo Sans 500" panose="02000000000000000000" pitchFamily="2" charset="77"/>
              </a:rPr>
              <a:t>used</a:t>
            </a:r>
            <a:r>
              <a:rPr lang="fi-FI" sz="1600" dirty="0">
                <a:solidFill>
                  <a:srgbClr val="595959"/>
                </a:solidFill>
                <a:latin typeface="Museo Sans 500" panose="02000000000000000000" pitchFamily="2" charset="77"/>
              </a:rPr>
              <a:t> to </a:t>
            </a:r>
            <a:r>
              <a:rPr lang="fi-FI" sz="1600" dirty="0" err="1">
                <a:solidFill>
                  <a:srgbClr val="595959"/>
                </a:solidFill>
                <a:latin typeface="Museo Sans 500" panose="02000000000000000000" pitchFamily="2" charset="77"/>
              </a:rPr>
              <a:t>protect</a:t>
            </a:r>
            <a:r>
              <a:rPr lang="fi-FI" sz="1600" dirty="0">
                <a:solidFill>
                  <a:srgbClr val="595959"/>
                </a:solidFill>
                <a:latin typeface="Museo Sans 500" panose="02000000000000000000" pitchFamily="2" charset="77"/>
              </a:rPr>
              <a:t> </a:t>
            </a:r>
            <a:r>
              <a:rPr lang="fi-FI" sz="1600" dirty="0" err="1">
                <a:solidFill>
                  <a:srgbClr val="595959"/>
                </a:solidFill>
                <a:latin typeface="Museo Sans 500" panose="02000000000000000000" pitchFamily="2" charset="77"/>
              </a:rPr>
              <a:t>immunosuppressed</a:t>
            </a:r>
            <a:r>
              <a:rPr lang="fi-FI" sz="1600" dirty="0">
                <a:solidFill>
                  <a:srgbClr val="595959"/>
                </a:solidFill>
                <a:latin typeface="Museo Sans 500" panose="02000000000000000000" pitchFamily="2" charset="77"/>
              </a:rPr>
              <a:t> </a:t>
            </a:r>
            <a:r>
              <a:rPr lang="fi-FI" sz="1600" dirty="0" err="1">
                <a:solidFill>
                  <a:srgbClr val="595959"/>
                </a:solidFill>
                <a:latin typeface="Museo Sans 500" panose="02000000000000000000" pitchFamily="2" charset="77"/>
              </a:rPr>
              <a:t>patients</a:t>
            </a:r>
            <a:r>
              <a:rPr lang="fi-FI" sz="1600" dirty="0">
                <a:solidFill>
                  <a:srgbClr val="595959"/>
                </a:solidFill>
                <a:latin typeface="Museo Sans 500" panose="02000000000000000000" pitchFamily="2" charset="77"/>
              </a:rPr>
              <a:t> </a:t>
            </a:r>
            <a:r>
              <a:rPr lang="fi-FI" sz="1600" dirty="0" err="1">
                <a:solidFill>
                  <a:srgbClr val="595959"/>
                </a:solidFill>
                <a:latin typeface="Museo Sans 500" panose="02000000000000000000" pitchFamily="2" charset="77"/>
              </a:rPr>
              <a:t>after</a:t>
            </a:r>
            <a:r>
              <a:rPr lang="fi-FI" sz="1600" dirty="0">
                <a:solidFill>
                  <a:srgbClr val="595959"/>
                </a:solidFill>
                <a:latin typeface="Museo Sans 500" panose="02000000000000000000" pitchFamily="2" charset="77"/>
              </a:rPr>
              <a:t> </a:t>
            </a:r>
            <a:r>
              <a:rPr lang="fi-FI" sz="1600" dirty="0" err="1">
                <a:solidFill>
                  <a:srgbClr val="595959"/>
                </a:solidFill>
                <a:latin typeface="Museo Sans 500" panose="02000000000000000000" pitchFamily="2" charset="77"/>
              </a:rPr>
              <a:t>bone</a:t>
            </a:r>
            <a:r>
              <a:rPr lang="fi-FI" sz="1600" dirty="0">
                <a:solidFill>
                  <a:srgbClr val="595959"/>
                </a:solidFill>
                <a:latin typeface="Museo Sans 500" panose="02000000000000000000" pitchFamily="2" charset="77"/>
              </a:rPr>
              <a:t> </a:t>
            </a:r>
            <a:r>
              <a:rPr lang="fi-FI" sz="1600" dirty="0" err="1">
                <a:solidFill>
                  <a:srgbClr val="595959"/>
                </a:solidFill>
                <a:latin typeface="Museo Sans 500" panose="02000000000000000000" pitchFamily="2" charset="77"/>
              </a:rPr>
              <a:t>marrow</a:t>
            </a:r>
            <a:r>
              <a:rPr lang="fi-FI" sz="1600" dirty="0">
                <a:solidFill>
                  <a:srgbClr val="595959"/>
                </a:solidFill>
                <a:latin typeface="Museo Sans 500" panose="02000000000000000000" pitchFamily="2" charset="77"/>
              </a:rPr>
              <a:t> </a:t>
            </a:r>
            <a:r>
              <a:rPr lang="fi-FI" sz="1600" dirty="0" err="1">
                <a:solidFill>
                  <a:srgbClr val="595959"/>
                </a:solidFill>
                <a:latin typeface="Museo Sans 500" panose="02000000000000000000" pitchFamily="2" charset="77"/>
              </a:rPr>
              <a:t>transplantation</a:t>
            </a:r>
            <a:endParaRPr dirty="0">
              <a:latin typeface="Museo Sans 500" panose="02000000000000000000" pitchFamily="2" charset="77"/>
            </a:endParaRPr>
          </a:p>
        </p:txBody>
      </p:sp>
      <p:sp>
        <p:nvSpPr>
          <p:cNvPr id="6" name="Google Shape;94;gb13589b747_0_52">
            <a:extLst>
              <a:ext uri="{FF2B5EF4-FFF2-40B4-BE49-F238E27FC236}">
                <a16:creationId xmlns:a16="http://schemas.microsoft.com/office/drawing/2014/main" id="{71D3EDA8-00DF-B34E-A0C0-C18360FF3143}"/>
              </a:ext>
            </a:extLst>
          </p:cNvPr>
          <p:cNvSpPr txBox="1">
            <a:spLocks noGrp="1"/>
          </p:cNvSpPr>
          <p:nvPr>
            <p:ph type="subTitle" idx="2"/>
          </p:nvPr>
        </p:nvSpPr>
        <p:spPr>
          <a:xfrm>
            <a:off x="4784875" y="167350"/>
            <a:ext cx="4074900" cy="892200"/>
          </a:xfrm>
          <a:prstGeom prst="rect">
            <a:avLst/>
          </a:prstGeom>
        </p:spPr>
        <p:txBody>
          <a:bodyPr spcFirstLastPara="1" wrap="square" lIns="91425" tIns="45700" rIns="91425" bIns="45700" anchor="t" anchorCtr="0">
            <a:noAutofit/>
          </a:bodyPr>
          <a:lstStyle/>
          <a:p>
            <a:pPr marL="0" lvl="0" indent="0" algn="l" rtl="0">
              <a:spcBef>
                <a:spcPts val="750"/>
              </a:spcBef>
              <a:spcAft>
                <a:spcPts val="0"/>
              </a:spcAft>
              <a:buNone/>
            </a:pPr>
            <a:r>
              <a:rPr lang="fi-FI" dirty="0" err="1">
                <a:latin typeface="Museo Sans 500" panose="02000000000000000000" pitchFamily="2" charset="77"/>
              </a:rPr>
              <a:t>Protecting</a:t>
            </a:r>
            <a:r>
              <a:rPr lang="fi-FI" dirty="0">
                <a:latin typeface="Museo Sans 500" panose="02000000000000000000" pitchFamily="2" charset="77"/>
              </a:rPr>
              <a:t> </a:t>
            </a:r>
            <a:r>
              <a:rPr lang="fi-FI" dirty="0" err="1">
                <a:latin typeface="Museo Sans 500" panose="02000000000000000000" pitchFamily="2" charset="77"/>
              </a:rPr>
              <a:t>Hematology</a:t>
            </a:r>
            <a:r>
              <a:rPr lang="fi-FI" dirty="0">
                <a:latin typeface="Museo Sans 500" panose="02000000000000000000" pitchFamily="2" charset="77"/>
              </a:rPr>
              <a:t> </a:t>
            </a:r>
            <a:r>
              <a:rPr lang="fi-FI" dirty="0" err="1">
                <a:latin typeface="Museo Sans 500" panose="02000000000000000000" pitchFamily="2" charset="77"/>
              </a:rPr>
              <a:t>Patients</a:t>
            </a:r>
            <a:r>
              <a:rPr lang="fi-FI" dirty="0">
                <a:latin typeface="Museo Sans 500" panose="02000000000000000000" pitchFamily="2" charset="77"/>
              </a:rPr>
              <a:t> In </a:t>
            </a:r>
            <a:r>
              <a:rPr lang="fi-FI" dirty="0" err="1">
                <a:latin typeface="Museo Sans 500" panose="02000000000000000000" pitchFamily="2" charset="77"/>
              </a:rPr>
              <a:t>Polish</a:t>
            </a:r>
            <a:r>
              <a:rPr lang="fi-FI" dirty="0">
                <a:latin typeface="Museo Sans 500" panose="02000000000000000000" pitchFamily="2" charset="77"/>
              </a:rPr>
              <a:t> </a:t>
            </a:r>
            <a:r>
              <a:rPr lang="fi-FI" dirty="0" err="1">
                <a:latin typeface="Museo Sans 500" panose="02000000000000000000" pitchFamily="2" charset="77"/>
              </a:rPr>
              <a:t>Regional</a:t>
            </a:r>
            <a:r>
              <a:rPr lang="fi-FI" dirty="0">
                <a:latin typeface="Museo Sans 500" panose="02000000000000000000" pitchFamily="2" charset="77"/>
              </a:rPr>
              <a:t> </a:t>
            </a:r>
            <a:r>
              <a:rPr lang="fi-FI" dirty="0" err="1">
                <a:latin typeface="Museo Sans 500" panose="02000000000000000000" pitchFamily="2" charset="77"/>
              </a:rPr>
              <a:t>Hospitals</a:t>
            </a:r>
            <a:endParaRPr dirty="0">
              <a:latin typeface="Museo Sans 500" panose="02000000000000000000" pitchFamily="2" charset="77"/>
            </a:endParaRPr>
          </a:p>
        </p:txBody>
      </p:sp>
      <p:sp>
        <p:nvSpPr>
          <p:cNvPr id="7" name="Google Shape;95;gb13589b747_0_52">
            <a:extLst>
              <a:ext uri="{FF2B5EF4-FFF2-40B4-BE49-F238E27FC236}">
                <a16:creationId xmlns:a16="http://schemas.microsoft.com/office/drawing/2014/main" id="{B71A9054-90A8-894F-9AF5-48700AD3DDD3}"/>
              </a:ext>
            </a:extLst>
          </p:cNvPr>
          <p:cNvSpPr txBox="1">
            <a:spLocks noGrp="1"/>
          </p:cNvSpPr>
          <p:nvPr>
            <p:ph type="title"/>
          </p:nvPr>
        </p:nvSpPr>
        <p:spPr>
          <a:xfrm>
            <a:off x="1896137" y="2437674"/>
            <a:ext cx="2364300" cy="1904400"/>
          </a:xfrm>
          <a:prstGeom prst="rect">
            <a:avLst/>
          </a:prstGeom>
        </p:spPr>
        <p:txBody>
          <a:bodyPr spcFirstLastPara="1" wrap="square" lIns="91425" tIns="45700" rIns="91425" bIns="45700" anchor="ctr" anchorCtr="0">
            <a:noAutofit/>
          </a:bodyPr>
          <a:lstStyle/>
          <a:p>
            <a:pPr marL="0" lvl="0" indent="0" algn="ctr" rtl="0">
              <a:spcBef>
                <a:spcPts val="0"/>
              </a:spcBef>
              <a:spcAft>
                <a:spcPts val="0"/>
              </a:spcAft>
              <a:buNone/>
            </a:pPr>
            <a:r>
              <a:rPr lang="fi-FI" sz="1200" b="1" dirty="0">
                <a:latin typeface="Museo Sans 500" panose="02000000000000000000" pitchFamily="2" charset="77"/>
              </a:rPr>
              <a:t>“</a:t>
            </a:r>
            <a:r>
              <a:rPr lang="fi-FI" sz="1200" b="1" dirty="0" err="1">
                <a:latin typeface="Museo Sans 500" panose="02000000000000000000" pitchFamily="2" charset="77"/>
              </a:rPr>
              <a:t>We</a:t>
            </a:r>
            <a:r>
              <a:rPr lang="fi-FI" sz="1200" b="1" dirty="0">
                <a:latin typeface="Museo Sans 500" panose="02000000000000000000" pitchFamily="2" charset="77"/>
              </a:rPr>
              <a:t> </a:t>
            </a:r>
            <a:r>
              <a:rPr lang="fi-FI" sz="1200" b="1" dirty="0" err="1">
                <a:latin typeface="Museo Sans 500" panose="02000000000000000000" pitchFamily="2" charset="77"/>
              </a:rPr>
              <a:t>have</a:t>
            </a:r>
            <a:r>
              <a:rPr lang="fi-FI" sz="1200" b="1" dirty="0">
                <a:latin typeface="Museo Sans 500" panose="02000000000000000000" pitchFamily="2" charset="77"/>
              </a:rPr>
              <a:t> </a:t>
            </a:r>
            <a:r>
              <a:rPr lang="fi-FI" sz="1200" b="1" dirty="0" err="1">
                <a:latin typeface="Museo Sans 500" panose="02000000000000000000" pitchFamily="2" charset="77"/>
              </a:rPr>
              <a:t>seen</a:t>
            </a:r>
            <a:r>
              <a:rPr lang="fi-FI" sz="1200" b="1" dirty="0">
                <a:latin typeface="Museo Sans 500" panose="02000000000000000000" pitchFamily="2" charset="77"/>
              </a:rPr>
              <a:t> </a:t>
            </a:r>
            <a:r>
              <a:rPr lang="fi-FI" sz="1200" b="1" dirty="0" err="1">
                <a:latin typeface="Museo Sans 500" panose="02000000000000000000" pitchFamily="2" charset="77"/>
              </a:rPr>
              <a:t>the</a:t>
            </a:r>
            <a:r>
              <a:rPr lang="fi-FI" sz="1200" b="1" dirty="0">
                <a:latin typeface="Museo Sans 500" panose="02000000000000000000" pitchFamily="2" charset="77"/>
              </a:rPr>
              <a:t> </a:t>
            </a:r>
            <a:r>
              <a:rPr lang="fi-FI" sz="1200" b="1" dirty="0" err="1">
                <a:latin typeface="Museo Sans 500" panose="02000000000000000000" pitchFamily="2" charset="77"/>
              </a:rPr>
              <a:t>effect</a:t>
            </a:r>
            <a:r>
              <a:rPr lang="fi-FI" sz="1200" b="1" dirty="0">
                <a:latin typeface="Museo Sans 500" panose="02000000000000000000" pitchFamily="2" charset="77"/>
              </a:rPr>
              <a:t> of </a:t>
            </a:r>
            <a:r>
              <a:rPr lang="fi-FI" sz="1200" b="1" dirty="0" err="1">
                <a:latin typeface="Museo Sans 500" panose="02000000000000000000" pitchFamily="2" charset="77"/>
              </a:rPr>
              <a:t>Genano</a:t>
            </a:r>
            <a:r>
              <a:rPr lang="fi-FI" sz="1200" b="1" dirty="0">
                <a:latin typeface="Museo Sans 500" panose="02000000000000000000" pitchFamily="2" charset="77"/>
              </a:rPr>
              <a:t> in </a:t>
            </a:r>
            <a:r>
              <a:rPr lang="fi-FI" sz="1200" b="1" dirty="0" err="1">
                <a:latin typeface="Museo Sans 500" panose="02000000000000000000" pitchFamily="2" charset="77"/>
              </a:rPr>
              <a:t>practice</a:t>
            </a:r>
            <a:r>
              <a:rPr lang="fi-FI" sz="1200" b="1" dirty="0">
                <a:latin typeface="Museo Sans 500" panose="02000000000000000000" pitchFamily="2" charset="77"/>
              </a:rPr>
              <a:t> and </a:t>
            </a:r>
            <a:r>
              <a:rPr lang="fi-FI" sz="1200" b="1" dirty="0" err="1">
                <a:latin typeface="Museo Sans 500" panose="02000000000000000000" pitchFamily="2" charset="77"/>
              </a:rPr>
              <a:t>we</a:t>
            </a:r>
            <a:r>
              <a:rPr lang="fi-FI" sz="1200" b="1" dirty="0">
                <a:latin typeface="Museo Sans 500" panose="02000000000000000000" pitchFamily="2" charset="77"/>
              </a:rPr>
              <a:t> </a:t>
            </a:r>
            <a:r>
              <a:rPr lang="fi-FI" sz="1200" b="1" dirty="0" err="1">
                <a:latin typeface="Museo Sans 500" panose="02000000000000000000" pitchFamily="2" charset="77"/>
              </a:rPr>
              <a:t>are</a:t>
            </a:r>
            <a:r>
              <a:rPr lang="fi-FI" sz="1200" b="1" dirty="0">
                <a:latin typeface="Museo Sans 500" panose="02000000000000000000" pitchFamily="2" charset="77"/>
              </a:rPr>
              <a:t> </a:t>
            </a:r>
            <a:r>
              <a:rPr lang="fi-FI" sz="1200" b="1" dirty="0" err="1">
                <a:latin typeface="Museo Sans 500" panose="02000000000000000000" pitchFamily="2" charset="77"/>
              </a:rPr>
              <a:t>very</a:t>
            </a:r>
            <a:r>
              <a:rPr lang="fi-FI" sz="1200" b="1" dirty="0">
                <a:latin typeface="Museo Sans 500" panose="02000000000000000000" pitchFamily="2" charset="77"/>
              </a:rPr>
              <a:t> </a:t>
            </a:r>
            <a:r>
              <a:rPr lang="fi-FI" sz="1200" b="1" dirty="0" err="1">
                <a:latin typeface="Museo Sans 500" panose="02000000000000000000" pitchFamily="2" charset="77"/>
              </a:rPr>
              <a:t>happy</a:t>
            </a:r>
            <a:r>
              <a:rPr lang="fi-FI" sz="1200" b="1" dirty="0">
                <a:latin typeface="Museo Sans 500" panose="02000000000000000000" pitchFamily="2" charset="77"/>
              </a:rPr>
              <a:t>. </a:t>
            </a:r>
            <a:r>
              <a:rPr lang="fi-FI" sz="1200" b="1" dirty="0" err="1">
                <a:latin typeface="Museo Sans 500" panose="02000000000000000000" pitchFamily="2" charset="77"/>
              </a:rPr>
              <a:t>Without</a:t>
            </a:r>
            <a:r>
              <a:rPr lang="fi-FI" sz="1200" b="1" dirty="0">
                <a:latin typeface="Museo Sans 500" panose="02000000000000000000" pitchFamily="2" charset="77"/>
              </a:rPr>
              <a:t> </a:t>
            </a:r>
            <a:r>
              <a:rPr lang="fi-FI" sz="1200" b="1" dirty="0" err="1">
                <a:latin typeface="Museo Sans 500" panose="02000000000000000000" pitchFamily="2" charset="77"/>
              </a:rPr>
              <a:t>them</a:t>
            </a:r>
            <a:r>
              <a:rPr lang="fi-FI" sz="1200" b="1" dirty="0">
                <a:latin typeface="Museo Sans 500" panose="02000000000000000000" pitchFamily="2" charset="77"/>
              </a:rPr>
              <a:t> </a:t>
            </a:r>
            <a:r>
              <a:rPr lang="fi-FI" sz="1200" b="1" dirty="0" err="1">
                <a:latin typeface="Museo Sans 500" panose="02000000000000000000" pitchFamily="2" charset="77"/>
              </a:rPr>
              <a:t>there</a:t>
            </a:r>
            <a:r>
              <a:rPr lang="fi-FI" sz="1200" b="1" dirty="0">
                <a:latin typeface="Museo Sans 500" panose="02000000000000000000" pitchFamily="2" charset="77"/>
              </a:rPr>
              <a:t> </a:t>
            </a:r>
            <a:r>
              <a:rPr lang="fi-FI" sz="1200" b="1" dirty="0" err="1">
                <a:latin typeface="Museo Sans 500" panose="02000000000000000000" pitchFamily="2" charset="77"/>
              </a:rPr>
              <a:t>would</a:t>
            </a:r>
            <a:r>
              <a:rPr lang="fi-FI" sz="1200" b="1" dirty="0">
                <a:latin typeface="Museo Sans 500" panose="02000000000000000000" pitchFamily="2" charset="77"/>
              </a:rPr>
              <a:t> </a:t>
            </a:r>
            <a:r>
              <a:rPr lang="fi-FI" sz="1200" b="1" dirty="0" err="1">
                <a:latin typeface="Museo Sans 500" panose="02000000000000000000" pitchFamily="2" charset="77"/>
              </a:rPr>
              <a:t>be</a:t>
            </a:r>
            <a:r>
              <a:rPr lang="fi-FI" sz="1200" b="1" dirty="0">
                <a:latin typeface="Museo Sans 500" panose="02000000000000000000" pitchFamily="2" charset="77"/>
              </a:rPr>
              <a:t> </a:t>
            </a:r>
            <a:r>
              <a:rPr lang="fi-FI" sz="1200" b="1" dirty="0" err="1">
                <a:latin typeface="Museo Sans 500" panose="02000000000000000000" pitchFamily="2" charset="77"/>
              </a:rPr>
              <a:t>very</a:t>
            </a:r>
            <a:r>
              <a:rPr lang="fi-FI" sz="1200" b="1" dirty="0">
                <a:latin typeface="Museo Sans 500" panose="02000000000000000000" pitchFamily="2" charset="77"/>
              </a:rPr>
              <a:t> </a:t>
            </a:r>
            <a:r>
              <a:rPr lang="fi-FI" sz="1200" b="1" dirty="0" err="1">
                <a:latin typeface="Museo Sans 500" panose="02000000000000000000" pitchFamily="2" charset="77"/>
              </a:rPr>
              <a:t>high</a:t>
            </a:r>
            <a:r>
              <a:rPr lang="fi-FI" sz="1200" b="1" dirty="0">
                <a:latin typeface="Museo Sans 500" panose="02000000000000000000" pitchFamily="2" charset="77"/>
              </a:rPr>
              <a:t> </a:t>
            </a:r>
            <a:r>
              <a:rPr lang="fi-FI" sz="1200" b="1" dirty="0" err="1">
                <a:latin typeface="Museo Sans 500" panose="02000000000000000000" pitchFamily="2" charset="77"/>
              </a:rPr>
              <a:t>risk</a:t>
            </a:r>
            <a:r>
              <a:rPr lang="fi-FI" sz="1200" b="1" dirty="0">
                <a:latin typeface="Museo Sans 500" panose="02000000000000000000" pitchFamily="2" charset="77"/>
              </a:rPr>
              <a:t> of </a:t>
            </a:r>
            <a:r>
              <a:rPr lang="fi-FI" sz="1200" b="1" dirty="0" err="1">
                <a:latin typeface="Museo Sans 500" panose="02000000000000000000" pitchFamily="2" charset="77"/>
              </a:rPr>
              <a:t>infections</a:t>
            </a:r>
            <a:r>
              <a:rPr lang="fi-FI" sz="1200" b="1" dirty="0">
                <a:latin typeface="Museo Sans 500" panose="02000000000000000000" pitchFamily="2" charset="77"/>
              </a:rPr>
              <a:t> for </a:t>
            </a:r>
            <a:r>
              <a:rPr lang="fi-FI" sz="1200" b="1" dirty="0" err="1">
                <a:latin typeface="Museo Sans 500" panose="02000000000000000000" pitchFamily="2" charset="77"/>
              </a:rPr>
              <a:t>the</a:t>
            </a:r>
            <a:r>
              <a:rPr lang="fi-FI" sz="1200" b="1" dirty="0">
                <a:latin typeface="Museo Sans 500" panose="02000000000000000000" pitchFamily="2" charset="77"/>
              </a:rPr>
              <a:t> </a:t>
            </a:r>
            <a:r>
              <a:rPr lang="fi-FI" sz="1200" b="1" dirty="0" err="1">
                <a:latin typeface="Museo Sans 500" panose="02000000000000000000" pitchFamily="2" charset="77"/>
              </a:rPr>
              <a:t>patients</a:t>
            </a:r>
            <a:r>
              <a:rPr lang="fi-FI" sz="1200" b="1" dirty="0">
                <a:latin typeface="Museo Sans 500" panose="02000000000000000000" pitchFamily="2" charset="77"/>
              </a:rPr>
              <a:t>.” </a:t>
            </a:r>
            <a:r>
              <a:rPr lang="fi-FI" sz="1200" dirty="0">
                <a:latin typeface="Museo Sans 500" panose="02000000000000000000" pitchFamily="2" charset="77"/>
              </a:rPr>
              <a:t>– </a:t>
            </a:r>
            <a:r>
              <a:rPr lang="fi-FI" sz="1200" dirty="0" err="1">
                <a:latin typeface="Museo Sans 500" panose="02000000000000000000" pitchFamily="2" charset="77"/>
              </a:rPr>
              <a:t>Head</a:t>
            </a:r>
            <a:r>
              <a:rPr lang="fi-FI" sz="1200" dirty="0">
                <a:latin typeface="Museo Sans 500" panose="02000000000000000000" pitchFamily="2" charset="77"/>
              </a:rPr>
              <a:t> </a:t>
            </a:r>
            <a:r>
              <a:rPr lang="fi-FI" sz="1200" dirty="0" err="1">
                <a:latin typeface="Museo Sans 500" panose="02000000000000000000" pitchFamily="2" charset="77"/>
              </a:rPr>
              <a:t>Nurse</a:t>
            </a:r>
            <a:r>
              <a:rPr lang="fi-FI" sz="1200" dirty="0">
                <a:latin typeface="Museo Sans 500" panose="02000000000000000000" pitchFamily="2" charset="77"/>
              </a:rPr>
              <a:t> of </a:t>
            </a:r>
            <a:r>
              <a:rPr lang="fi-FI" sz="1200" dirty="0" err="1">
                <a:latin typeface="Museo Sans 500" panose="02000000000000000000" pitchFamily="2" charset="77"/>
              </a:rPr>
              <a:t>Hematology</a:t>
            </a:r>
            <a:r>
              <a:rPr lang="fi-FI" sz="1200" dirty="0">
                <a:latin typeface="Museo Sans 500" panose="02000000000000000000" pitchFamily="2" charset="77"/>
              </a:rPr>
              <a:t> </a:t>
            </a:r>
            <a:r>
              <a:rPr lang="fi-FI" sz="1200" dirty="0" err="1">
                <a:latin typeface="Museo Sans 500" panose="02000000000000000000" pitchFamily="2" charset="77"/>
              </a:rPr>
              <a:t>District</a:t>
            </a:r>
            <a:r>
              <a:rPr lang="fi-FI" sz="1200" dirty="0">
                <a:latin typeface="Museo Sans 500" panose="02000000000000000000" pitchFamily="2" charset="77"/>
              </a:rPr>
              <a:t> </a:t>
            </a:r>
            <a:r>
              <a:rPr lang="fi-FI" sz="1200" dirty="0" err="1">
                <a:latin typeface="Museo Sans 500" panose="02000000000000000000" pitchFamily="2" charset="77"/>
              </a:rPr>
              <a:t>Katarzyna</a:t>
            </a:r>
            <a:r>
              <a:rPr lang="fi-FI" sz="1200" dirty="0">
                <a:latin typeface="Museo Sans 500" panose="02000000000000000000" pitchFamily="2" charset="77"/>
              </a:rPr>
              <a:t> </a:t>
            </a:r>
            <a:r>
              <a:rPr lang="fi-FI" sz="1200" dirty="0" err="1">
                <a:latin typeface="Museo Sans 500" panose="02000000000000000000" pitchFamily="2" charset="77"/>
              </a:rPr>
              <a:t>Stępień</a:t>
            </a:r>
            <a:r>
              <a:rPr lang="fi-FI" sz="1200" dirty="0">
                <a:latin typeface="Museo Sans 500" panose="02000000000000000000" pitchFamily="2" charset="77"/>
              </a:rPr>
              <a:t>, </a:t>
            </a:r>
            <a:r>
              <a:rPr lang="fi-FI" sz="1200" dirty="0" err="1">
                <a:latin typeface="Museo Sans 500" panose="02000000000000000000" pitchFamily="2" charset="77"/>
              </a:rPr>
              <a:t>Provincial</a:t>
            </a:r>
            <a:r>
              <a:rPr lang="fi-FI" sz="1200" dirty="0">
                <a:latin typeface="Museo Sans 500" panose="02000000000000000000" pitchFamily="2" charset="77"/>
              </a:rPr>
              <a:t> </a:t>
            </a:r>
            <a:r>
              <a:rPr lang="fi-FI" sz="1200" dirty="0" err="1">
                <a:latin typeface="Museo Sans 500" panose="02000000000000000000" pitchFamily="2" charset="77"/>
              </a:rPr>
              <a:t>Specialist</a:t>
            </a:r>
            <a:r>
              <a:rPr lang="fi-FI" sz="1200" dirty="0">
                <a:latin typeface="Museo Sans 500" panose="02000000000000000000" pitchFamily="2" charset="77"/>
              </a:rPr>
              <a:t> </a:t>
            </a:r>
            <a:r>
              <a:rPr lang="fi-FI" sz="1200" dirty="0" err="1">
                <a:latin typeface="Museo Sans 500" panose="02000000000000000000" pitchFamily="2" charset="77"/>
              </a:rPr>
              <a:t>Hospital</a:t>
            </a:r>
            <a:r>
              <a:rPr lang="fi-FI" sz="1200" dirty="0">
                <a:latin typeface="Museo Sans 500" panose="02000000000000000000" pitchFamily="2" charset="77"/>
              </a:rPr>
              <a:t> </a:t>
            </a:r>
            <a:r>
              <a:rPr lang="fi-FI" sz="1200" dirty="0" err="1">
                <a:latin typeface="Museo Sans 500" panose="02000000000000000000" pitchFamily="2" charset="77"/>
              </a:rPr>
              <a:t>Copernicus</a:t>
            </a:r>
            <a:r>
              <a:rPr lang="fi-FI" sz="1200" dirty="0">
                <a:latin typeface="Museo Sans 500" panose="02000000000000000000" pitchFamily="2" charset="77"/>
              </a:rPr>
              <a:t>, </a:t>
            </a:r>
            <a:r>
              <a:rPr lang="fi-FI" sz="1200" dirty="0" err="1">
                <a:latin typeface="Museo Sans 500" panose="02000000000000000000" pitchFamily="2" charset="77"/>
              </a:rPr>
              <a:t>Lodz</a:t>
            </a:r>
            <a:endParaRPr sz="1200" dirty="0">
              <a:latin typeface="Museo Sans 500" panose="02000000000000000000" pitchFamily="2" charset="77"/>
            </a:endParaRPr>
          </a:p>
        </p:txBody>
      </p:sp>
    </p:spTree>
    <p:extLst>
      <p:ext uri="{BB962C8B-B14F-4D97-AF65-F5344CB8AC3E}">
        <p14:creationId xmlns:p14="http://schemas.microsoft.com/office/powerpoint/2010/main" val="262237314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Google Shape;101;gb13589b747_0_61">
            <a:extLst>
              <a:ext uri="{FF2B5EF4-FFF2-40B4-BE49-F238E27FC236}">
                <a16:creationId xmlns:a16="http://schemas.microsoft.com/office/drawing/2014/main" id="{BA5FB3F0-92F5-5E4F-B192-92A01B3A5F61}"/>
              </a:ext>
            </a:extLst>
          </p:cNvPr>
          <p:cNvSpPr txBox="1">
            <a:spLocks/>
          </p:cNvSpPr>
          <p:nvPr/>
        </p:nvSpPr>
        <p:spPr>
          <a:xfrm>
            <a:off x="4784950" y="1141387"/>
            <a:ext cx="3779700" cy="3683700"/>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L="457200" marR="0" lvl="0" indent="-342900" algn="l" rtl="0">
              <a:lnSpc>
                <a:spcPct val="90000"/>
              </a:lnSpc>
              <a:spcBef>
                <a:spcPts val="750"/>
              </a:spcBef>
              <a:spcAft>
                <a:spcPts val="0"/>
              </a:spcAft>
              <a:buClr>
                <a:srgbClr val="70C2E2"/>
              </a:buClr>
              <a:buSzPts val="1800"/>
              <a:buFont typeface="Arial"/>
              <a:buChar char="•"/>
              <a:defRPr sz="1800" b="0" i="0" u="none" strike="noStrike" cap="none">
                <a:solidFill>
                  <a:srgbClr val="666666"/>
                </a:solidFill>
                <a:latin typeface="Arial"/>
                <a:ea typeface="Arial"/>
                <a:cs typeface="Arial"/>
                <a:sym typeface="Arial"/>
              </a:defRPr>
            </a:lvl1pPr>
            <a:lvl2pPr marL="914400" marR="0" lvl="1" indent="-330200" algn="l" rtl="0">
              <a:lnSpc>
                <a:spcPct val="90000"/>
              </a:lnSpc>
              <a:spcBef>
                <a:spcPts val="375"/>
              </a:spcBef>
              <a:spcAft>
                <a:spcPts val="0"/>
              </a:spcAft>
              <a:buClr>
                <a:srgbClr val="70C2E2"/>
              </a:buClr>
              <a:buSzPts val="1600"/>
              <a:buFont typeface="Arial"/>
              <a:buChar char="•"/>
              <a:defRPr sz="1600" b="0" i="0" u="none" strike="noStrike" cap="none">
                <a:solidFill>
                  <a:srgbClr val="666666"/>
                </a:solidFill>
                <a:latin typeface="Arial"/>
                <a:ea typeface="Arial"/>
                <a:cs typeface="Arial"/>
                <a:sym typeface="Arial"/>
              </a:defRPr>
            </a:lvl2pPr>
            <a:lvl3pPr marL="1371600" marR="0" lvl="2" indent="-330200" algn="l" rtl="0">
              <a:lnSpc>
                <a:spcPct val="90000"/>
              </a:lnSpc>
              <a:spcBef>
                <a:spcPts val="375"/>
              </a:spcBef>
              <a:spcAft>
                <a:spcPts val="0"/>
              </a:spcAft>
              <a:buClr>
                <a:srgbClr val="70C2E2"/>
              </a:buClr>
              <a:buSzPts val="1600"/>
              <a:buFont typeface="Arial"/>
              <a:buChar char="•"/>
              <a:defRPr sz="1300" b="0" i="0" u="none" strike="noStrike" cap="none">
                <a:solidFill>
                  <a:srgbClr val="666666"/>
                </a:solidFill>
                <a:latin typeface="Arial"/>
                <a:ea typeface="Arial"/>
                <a:cs typeface="Arial"/>
                <a:sym typeface="Arial"/>
              </a:defRPr>
            </a:lvl3pPr>
            <a:lvl4pPr marL="1828800" marR="0" lvl="3" indent="-336550" algn="l" rtl="0">
              <a:lnSpc>
                <a:spcPct val="90000"/>
              </a:lnSpc>
              <a:spcBef>
                <a:spcPts val="375"/>
              </a:spcBef>
              <a:spcAft>
                <a:spcPts val="0"/>
              </a:spcAft>
              <a:buClr>
                <a:srgbClr val="70C2E2"/>
              </a:buClr>
              <a:buSzPts val="1700"/>
              <a:buFont typeface="Arial"/>
              <a:buChar char="•"/>
              <a:defRPr sz="1250" b="0" i="0" u="none" strike="noStrike" cap="none">
                <a:solidFill>
                  <a:srgbClr val="666666"/>
                </a:solidFill>
                <a:latin typeface="Arial"/>
                <a:ea typeface="Arial"/>
                <a:cs typeface="Arial"/>
                <a:sym typeface="Arial"/>
              </a:defRPr>
            </a:lvl4pPr>
            <a:lvl5pPr marL="2286000" marR="0" lvl="4" indent="-336550" algn="l" rtl="0">
              <a:lnSpc>
                <a:spcPct val="90000"/>
              </a:lnSpc>
              <a:spcBef>
                <a:spcPts val="375"/>
              </a:spcBef>
              <a:spcAft>
                <a:spcPts val="0"/>
              </a:spcAft>
              <a:buClr>
                <a:srgbClr val="666666"/>
              </a:buClr>
              <a:buSzPts val="1700"/>
              <a:buFont typeface="Arial"/>
              <a:buChar char="•"/>
              <a:defRPr sz="1250" b="0" i="0" u="none" strike="noStrike" cap="none">
                <a:solidFill>
                  <a:srgbClr val="666666"/>
                </a:solidFill>
                <a:latin typeface="Arial"/>
                <a:ea typeface="Arial"/>
                <a:cs typeface="Arial"/>
                <a:sym typeface="Arial"/>
              </a:defRPr>
            </a:lvl5pPr>
            <a:lvl6pPr marL="2743200" marR="0" lvl="5" indent="-336550" algn="l" rtl="0">
              <a:lnSpc>
                <a:spcPct val="90000"/>
              </a:lnSpc>
              <a:spcBef>
                <a:spcPts val="375"/>
              </a:spcBef>
              <a:spcAft>
                <a:spcPts val="0"/>
              </a:spcAft>
              <a:buClr>
                <a:srgbClr val="666666"/>
              </a:buClr>
              <a:buSzPts val="1700"/>
              <a:buFont typeface="Arial"/>
              <a:buChar char="•"/>
              <a:defRPr sz="1250" b="0" i="0" u="none" strike="noStrike" cap="none">
                <a:solidFill>
                  <a:srgbClr val="666666"/>
                </a:solidFill>
                <a:latin typeface="Arial"/>
                <a:ea typeface="Arial"/>
                <a:cs typeface="Arial"/>
                <a:sym typeface="Arial"/>
              </a:defRPr>
            </a:lvl6pPr>
            <a:lvl7pPr marL="3200400" marR="0" lvl="6" indent="-336550" algn="l" rtl="0">
              <a:lnSpc>
                <a:spcPct val="90000"/>
              </a:lnSpc>
              <a:spcBef>
                <a:spcPts val="375"/>
              </a:spcBef>
              <a:spcAft>
                <a:spcPts val="0"/>
              </a:spcAft>
              <a:buClr>
                <a:srgbClr val="666666"/>
              </a:buClr>
              <a:buSzPts val="1700"/>
              <a:buFont typeface="Arial"/>
              <a:buChar char="•"/>
              <a:defRPr sz="1250" b="0" i="0" u="none" strike="noStrike" cap="none">
                <a:solidFill>
                  <a:srgbClr val="666666"/>
                </a:solidFill>
                <a:latin typeface="Arial"/>
                <a:ea typeface="Arial"/>
                <a:cs typeface="Arial"/>
                <a:sym typeface="Arial"/>
              </a:defRPr>
            </a:lvl7pPr>
            <a:lvl8pPr marL="3657600" marR="0" lvl="7" indent="-336550" algn="l" rtl="0">
              <a:lnSpc>
                <a:spcPct val="90000"/>
              </a:lnSpc>
              <a:spcBef>
                <a:spcPts val="375"/>
              </a:spcBef>
              <a:spcAft>
                <a:spcPts val="0"/>
              </a:spcAft>
              <a:buClr>
                <a:srgbClr val="666666"/>
              </a:buClr>
              <a:buSzPts val="1700"/>
              <a:buFont typeface="Arial"/>
              <a:buChar char="•"/>
              <a:defRPr sz="1250" b="0" i="0" u="none" strike="noStrike" cap="none">
                <a:solidFill>
                  <a:srgbClr val="666666"/>
                </a:solidFill>
                <a:latin typeface="Arial"/>
                <a:ea typeface="Arial"/>
                <a:cs typeface="Arial"/>
                <a:sym typeface="Arial"/>
              </a:defRPr>
            </a:lvl8pPr>
            <a:lvl9pPr marL="4114800" marR="0" lvl="8" indent="-336550" algn="l" rtl="0">
              <a:lnSpc>
                <a:spcPct val="90000"/>
              </a:lnSpc>
              <a:spcBef>
                <a:spcPts val="375"/>
              </a:spcBef>
              <a:spcAft>
                <a:spcPts val="0"/>
              </a:spcAft>
              <a:buClr>
                <a:srgbClr val="666666"/>
              </a:buClr>
              <a:buSzPts val="1700"/>
              <a:buFont typeface="Arial"/>
              <a:buChar char="•"/>
              <a:defRPr sz="1250" b="0" i="0" u="none" strike="noStrike" cap="none">
                <a:solidFill>
                  <a:srgbClr val="666666"/>
                </a:solidFill>
                <a:latin typeface="Arial"/>
                <a:ea typeface="Arial"/>
                <a:cs typeface="Arial"/>
                <a:sym typeface="Arial"/>
              </a:defRPr>
            </a:lvl9pPr>
          </a:lstStyle>
          <a:p>
            <a:pPr marL="179999" indent="-179999">
              <a:lnSpc>
                <a:spcPct val="100000"/>
              </a:lnSpc>
              <a:spcBef>
                <a:spcPts val="0"/>
              </a:spcBef>
              <a:buSzPts val="1600"/>
            </a:pPr>
            <a:r>
              <a:rPr lang="fi-FI" sz="1600" dirty="0">
                <a:solidFill>
                  <a:srgbClr val="595959"/>
                </a:solidFill>
                <a:latin typeface="Museo Sans 500" panose="02000000000000000000" pitchFamily="2" charset="77"/>
              </a:rPr>
              <a:t>UZ </a:t>
            </a:r>
            <a:r>
              <a:rPr lang="fi-FI" sz="1600" dirty="0" err="1">
                <a:solidFill>
                  <a:srgbClr val="595959"/>
                </a:solidFill>
                <a:latin typeface="Museo Sans 500" panose="02000000000000000000" pitchFamily="2" charset="77"/>
              </a:rPr>
              <a:t>Leuven</a:t>
            </a:r>
            <a:r>
              <a:rPr lang="fi-FI" sz="1600" dirty="0">
                <a:solidFill>
                  <a:srgbClr val="595959"/>
                </a:solidFill>
                <a:latin typeface="Museo Sans 500" panose="02000000000000000000" pitchFamily="2" charset="77"/>
              </a:rPr>
              <a:t>, </a:t>
            </a:r>
            <a:r>
              <a:rPr lang="fi-FI" sz="1600" dirty="0" err="1">
                <a:solidFill>
                  <a:srgbClr val="595959"/>
                </a:solidFill>
                <a:latin typeface="Museo Sans 500" panose="02000000000000000000" pitchFamily="2" charset="77"/>
              </a:rPr>
              <a:t>Belgium’s</a:t>
            </a:r>
            <a:r>
              <a:rPr lang="fi-FI" sz="1600" dirty="0">
                <a:solidFill>
                  <a:srgbClr val="595959"/>
                </a:solidFill>
                <a:latin typeface="Museo Sans 500" panose="02000000000000000000" pitchFamily="2" charset="77"/>
              </a:rPr>
              <a:t> </a:t>
            </a:r>
            <a:r>
              <a:rPr lang="fi-FI" sz="1600" dirty="0" err="1">
                <a:solidFill>
                  <a:srgbClr val="595959"/>
                </a:solidFill>
                <a:latin typeface="Museo Sans 500" panose="02000000000000000000" pitchFamily="2" charset="77"/>
              </a:rPr>
              <a:t>largest</a:t>
            </a:r>
            <a:r>
              <a:rPr lang="fi-FI" sz="1600" dirty="0">
                <a:solidFill>
                  <a:srgbClr val="595959"/>
                </a:solidFill>
                <a:latin typeface="Museo Sans 500" panose="02000000000000000000" pitchFamily="2" charset="77"/>
              </a:rPr>
              <a:t> </a:t>
            </a:r>
            <a:r>
              <a:rPr lang="fi-FI" sz="1600" dirty="0" err="1">
                <a:solidFill>
                  <a:srgbClr val="595959"/>
                </a:solidFill>
                <a:latin typeface="Museo Sans 500" panose="02000000000000000000" pitchFamily="2" charset="77"/>
              </a:rPr>
              <a:t>hospital</a:t>
            </a:r>
            <a:r>
              <a:rPr lang="fi-FI" sz="1600" dirty="0">
                <a:solidFill>
                  <a:srgbClr val="595959"/>
                </a:solidFill>
                <a:latin typeface="Museo Sans 500" panose="02000000000000000000" pitchFamily="2" charset="77"/>
              </a:rPr>
              <a:t> &amp; </a:t>
            </a:r>
            <a:r>
              <a:rPr lang="fi-FI" sz="1600" dirty="0" err="1">
                <a:solidFill>
                  <a:srgbClr val="595959"/>
                </a:solidFill>
                <a:latin typeface="Museo Sans 500" panose="02000000000000000000" pitchFamily="2" charset="77"/>
              </a:rPr>
              <a:t>first</a:t>
            </a:r>
            <a:r>
              <a:rPr lang="fi-FI" sz="1600" dirty="0">
                <a:solidFill>
                  <a:srgbClr val="595959"/>
                </a:solidFill>
                <a:latin typeface="Museo Sans 500" panose="02000000000000000000" pitchFamily="2" charset="77"/>
              </a:rPr>
              <a:t> to </a:t>
            </a:r>
            <a:r>
              <a:rPr lang="fi-FI" sz="1600" dirty="0" err="1">
                <a:solidFill>
                  <a:srgbClr val="595959"/>
                </a:solidFill>
                <a:latin typeface="Museo Sans 500" panose="02000000000000000000" pitchFamily="2" charset="77"/>
              </a:rPr>
              <a:t>get</a:t>
            </a:r>
            <a:r>
              <a:rPr lang="fi-FI" sz="1600" dirty="0">
                <a:solidFill>
                  <a:srgbClr val="595959"/>
                </a:solidFill>
                <a:latin typeface="Museo Sans 500" panose="02000000000000000000" pitchFamily="2" charset="77"/>
              </a:rPr>
              <a:t> JCI </a:t>
            </a:r>
            <a:r>
              <a:rPr lang="fi-FI" sz="1600" dirty="0" err="1">
                <a:solidFill>
                  <a:srgbClr val="595959"/>
                </a:solidFill>
                <a:latin typeface="Museo Sans 500" panose="02000000000000000000" pitchFamily="2" charset="77"/>
              </a:rPr>
              <a:t>accreditation</a:t>
            </a:r>
            <a:endParaRPr lang="fi-FI" sz="1600" dirty="0">
              <a:solidFill>
                <a:srgbClr val="595959"/>
              </a:solidFill>
              <a:latin typeface="Museo Sans 500" panose="02000000000000000000" pitchFamily="2" charset="77"/>
            </a:endParaRPr>
          </a:p>
          <a:p>
            <a:pPr marL="179999" indent="-179999">
              <a:lnSpc>
                <a:spcPct val="100000"/>
              </a:lnSpc>
              <a:spcBef>
                <a:spcPts val="600"/>
              </a:spcBef>
              <a:buSzPts val="1600"/>
            </a:pPr>
            <a:r>
              <a:rPr lang="fi-FI" sz="1600" dirty="0" err="1">
                <a:solidFill>
                  <a:srgbClr val="595959"/>
                </a:solidFill>
                <a:latin typeface="Museo Sans 500" panose="02000000000000000000" pitchFamily="2" charset="77"/>
              </a:rPr>
              <a:t>Genano</a:t>
            </a:r>
            <a:r>
              <a:rPr lang="fi-FI" sz="1600" dirty="0">
                <a:solidFill>
                  <a:srgbClr val="595959"/>
                </a:solidFill>
                <a:latin typeface="Museo Sans 500" panose="02000000000000000000" pitchFamily="2" charset="77"/>
              </a:rPr>
              <a:t> is </a:t>
            </a:r>
            <a:r>
              <a:rPr lang="fi-FI" sz="1600" dirty="0" err="1">
                <a:solidFill>
                  <a:srgbClr val="595959"/>
                </a:solidFill>
                <a:latin typeface="Museo Sans 500" panose="02000000000000000000" pitchFamily="2" charset="77"/>
              </a:rPr>
              <a:t>used</a:t>
            </a:r>
            <a:r>
              <a:rPr lang="fi-FI" sz="1600" dirty="0">
                <a:solidFill>
                  <a:srgbClr val="595959"/>
                </a:solidFill>
                <a:latin typeface="Museo Sans 500" panose="02000000000000000000" pitchFamily="2" charset="77"/>
              </a:rPr>
              <a:t> to </a:t>
            </a:r>
            <a:r>
              <a:rPr lang="fi-FI" sz="1600" dirty="0" err="1">
                <a:solidFill>
                  <a:srgbClr val="595959"/>
                </a:solidFill>
                <a:latin typeface="Museo Sans 500" panose="02000000000000000000" pitchFamily="2" charset="77"/>
              </a:rPr>
              <a:t>protect</a:t>
            </a:r>
            <a:r>
              <a:rPr lang="fi-FI" sz="1600" dirty="0">
                <a:solidFill>
                  <a:srgbClr val="595959"/>
                </a:solidFill>
                <a:latin typeface="Museo Sans 500" panose="02000000000000000000" pitchFamily="2" charset="77"/>
              </a:rPr>
              <a:t> </a:t>
            </a:r>
            <a:r>
              <a:rPr lang="fi-FI" sz="1600" dirty="0" err="1">
                <a:solidFill>
                  <a:srgbClr val="595959"/>
                </a:solidFill>
                <a:latin typeface="Museo Sans 500" panose="02000000000000000000" pitchFamily="2" charset="77"/>
              </a:rPr>
              <a:t>patients</a:t>
            </a:r>
            <a:r>
              <a:rPr lang="fi-FI" sz="1600" dirty="0">
                <a:solidFill>
                  <a:srgbClr val="595959"/>
                </a:solidFill>
                <a:latin typeface="Museo Sans 500" panose="02000000000000000000" pitchFamily="2" charset="77"/>
              </a:rPr>
              <a:t> in </a:t>
            </a:r>
            <a:r>
              <a:rPr lang="fi-FI" sz="1600" dirty="0" err="1">
                <a:solidFill>
                  <a:srgbClr val="595959"/>
                </a:solidFill>
                <a:latin typeface="Museo Sans 500" panose="02000000000000000000" pitchFamily="2" charset="77"/>
              </a:rPr>
              <a:t>critical</a:t>
            </a:r>
            <a:r>
              <a:rPr lang="fi-FI" sz="1600" dirty="0">
                <a:solidFill>
                  <a:srgbClr val="595959"/>
                </a:solidFill>
                <a:latin typeface="Museo Sans 500" panose="02000000000000000000" pitchFamily="2" charset="77"/>
              </a:rPr>
              <a:t> </a:t>
            </a:r>
            <a:r>
              <a:rPr lang="fi-FI" sz="1600" dirty="0" err="1">
                <a:solidFill>
                  <a:srgbClr val="595959"/>
                </a:solidFill>
                <a:latin typeface="Museo Sans 500" panose="02000000000000000000" pitchFamily="2" charset="77"/>
              </a:rPr>
              <a:t>condition</a:t>
            </a:r>
            <a:r>
              <a:rPr lang="fi-FI" sz="1600" dirty="0">
                <a:solidFill>
                  <a:srgbClr val="595959"/>
                </a:solidFill>
                <a:latin typeface="Museo Sans 500" panose="02000000000000000000" pitchFamily="2" charset="77"/>
              </a:rPr>
              <a:t>, to </a:t>
            </a:r>
            <a:r>
              <a:rPr lang="fi-FI" sz="1600" dirty="0" err="1">
                <a:solidFill>
                  <a:srgbClr val="595959"/>
                </a:solidFill>
                <a:latin typeface="Museo Sans 500" panose="02000000000000000000" pitchFamily="2" charset="77"/>
              </a:rPr>
              <a:t>prevent</a:t>
            </a:r>
            <a:r>
              <a:rPr lang="fi-FI" sz="1600" dirty="0">
                <a:solidFill>
                  <a:srgbClr val="595959"/>
                </a:solidFill>
                <a:latin typeface="Museo Sans 500" panose="02000000000000000000" pitchFamily="2" charset="77"/>
              </a:rPr>
              <a:t> </a:t>
            </a:r>
            <a:r>
              <a:rPr lang="fi-FI" sz="1600" dirty="0" err="1">
                <a:solidFill>
                  <a:srgbClr val="595959"/>
                </a:solidFill>
                <a:latin typeface="Museo Sans 500" panose="02000000000000000000" pitchFamily="2" charset="77"/>
              </a:rPr>
              <a:t>spreading</a:t>
            </a:r>
            <a:r>
              <a:rPr lang="fi-FI" sz="1600" dirty="0">
                <a:solidFill>
                  <a:srgbClr val="595959"/>
                </a:solidFill>
                <a:latin typeface="Museo Sans 500" panose="02000000000000000000" pitchFamily="2" charset="77"/>
              </a:rPr>
              <a:t> of </a:t>
            </a:r>
            <a:r>
              <a:rPr lang="fi-FI" sz="1600" dirty="0" err="1">
                <a:solidFill>
                  <a:srgbClr val="595959"/>
                </a:solidFill>
                <a:latin typeface="Museo Sans 500" panose="02000000000000000000" pitchFamily="2" charset="77"/>
              </a:rPr>
              <a:t>diseases</a:t>
            </a:r>
            <a:r>
              <a:rPr lang="fi-FI" sz="1600" dirty="0">
                <a:solidFill>
                  <a:srgbClr val="595959"/>
                </a:solidFill>
                <a:latin typeface="Museo Sans 500" panose="02000000000000000000" pitchFamily="2" charset="77"/>
              </a:rPr>
              <a:t> and in IVF </a:t>
            </a:r>
            <a:r>
              <a:rPr lang="fi-FI" sz="1600" dirty="0" err="1">
                <a:solidFill>
                  <a:srgbClr val="595959"/>
                </a:solidFill>
                <a:latin typeface="Museo Sans 500" panose="02000000000000000000" pitchFamily="2" charset="77"/>
              </a:rPr>
              <a:t>laboratories</a:t>
            </a:r>
            <a:r>
              <a:rPr lang="fi-FI" sz="1600" dirty="0">
                <a:solidFill>
                  <a:srgbClr val="595959"/>
                </a:solidFill>
                <a:latin typeface="Museo Sans 500" panose="02000000000000000000" pitchFamily="2" charset="77"/>
              </a:rPr>
              <a:t>.</a:t>
            </a:r>
            <a:endParaRPr lang="fi-FI" sz="2000" dirty="0">
              <a:solidFill>
                <a:srgbClr val="595959"/>
              </a:solidFill>
              <a:latin typeface="Museo Sans 500" panose="02000000000000000000" pitchFamily="2" charset="77"/>
            </a:endParaRPr>
          </a:p>
          <a:p>
            <a:pPr marL="179999" indent="-179999">
              <a:lnSpc>
                <a:spcPct val="100000"/>
              </a:lnSpc>
              <a:spcBef>
                <a:spcPts val="600"/>
              </a:spcBef>
              <a:buSzPts val="1600"/>
            </a:pPr>
            <a:r>
              <a:rPr lang="fi-FI" sz="1600" dirty="0">
                <a:solidFill>
                  <a:srgbClr val="595959"/>
                </a:solidFill>
                <a:latin typeface="Museo Sans 500" panose="02000000000000000000" pitchFamily="2" charset="77"/>
              </a:rPr>
              <a:t>Routine </a:t>
            </a:r>
            <a:r>
              <a:rPr lang="fi-FI" sz="1600" dirty="0" err="1">
                <a:solidFill>
                  <a:srgbClr val="595959"/>
                </a:solidFill>
                <a:latin typeface="Museo Sans 500" panose="02000000000000000000" pitchFamily="2" charset="77"/>
              </a:rPr>
              <a:t>measurements</a:t>
            </a:r>
            <a:r>
              <a:rPr lang="fi-FI" sz="1600" dirty="0">
                <a:solidFill>
                  <a:srgbClr val="595959"/>
                </a:solidFill>
                <a:latin typeface="Museo Sans 500" panose="02000000000000000000" pitchFamily="2" charset="77"/>
              </a:rPr>
              <a:t> show </a:t>
            </a:r>
            <a:r>
              <a:rPr lang="fi-FI" sz="1600" dirty="0" err="1">
                <a:solidFill>
                  <a:srgbClr val="595959"/>
                </a:solidFill>
                <a:latin typeface="Museo Sans 500" panose="02000000000000000000" pitchFamily="2" charset="77"/>
              </a:rPr>
              <a:t>that</a:t>
            </a:r>
            <a:r>
              <a:rPr lang="fi-FI" sz="1600" dirty="0">
                <a:solidFill>
                  <a:srgbClr val="595959"/>
                </a:solidFill>
                <a:latin typeface="Museo Sans 500" panose="02000000000000000000" pitchFamily="2" charset="77"/>
              </a:rPr>
              <a:t> </a:t>
            </a:r>
            <a:r>
              <a:rPr lang="fi-FI" sz="1600" dirty="0" err="1">
                <a:solidFill>
                  <a:srgbClr val="595959"/>
                </a:solidFill>
                <a:latin typeface="Museo Sans 500" panose="02000000000000000000" pitchFamily="2" charset="77"/>
              </a:rPr>
              <a:t>Genano</a:t>
            </a:r>
            <a:r>
              <a:rPr lang="fi-FI" sz="1600" dirty="0">
                <a:solidFill>
                  <a:srgbClr val="595959"/>
                </a:solidFill>
                <a:latin typeface="Museo Sans 500" panose="02000000000000000000" pitchFamily="2" charset="77"/>
              </a:rPr>
              <a:t> </a:t>
            </a:r>
            <a:r>
              <a:rPr lang="fi-FI" sz="1600" dirty="0" err="1">
                <a:solidFill>
                  <a:srgbClr val="595959"/>
                </a:solidFill>
                <a:latin typeface="Museo Sans 500" panose="02000000000000000000" pitchFamily="2" charset="77"/>
              </a:rPr>
              <a:t>performs</a:t>
            </a:r>
            <a:r>
              <a:rPr lang="fi-FI" sz="1600" dirty="0">
                <a:solidFill>
                  <a:srgbClr val="595959"/>
                </a:solidFill>
                <a:latin typeface="Museo Sans 500" panose="02000000000000000000" pitchFamily="2" charset="77"/>
              </a:rPr>
              <a:t> </a:t>
            </a:r>
            <a:r>
              <a:rPr lang="fi-FI" sz="1600" dirty="0" err="1">
                <a:solidFill>
                  <a:srgbClr val="595959"/>
                </a:solidFill>
                <a:latin typeface="Museo Sans 500" panose="02000000000000000000" pitchFamily="2" charset="77"/>
              </a:rPr>
              <a:t>very</a:t>
            </a:r>
            <a:r>
              <a:rPr lang="fi-FI" sz="1600" dirty="0">
                <a:solidFill>
                  <a:srgbClr val="595959"/>
                </a:solidFill>
                <a:latin typeface="Museo Sans 500" panose="02000000000000000000" pitchFamily="2" charset="77"/>
              </a:rPr>
              <a:t> </a:t>
            </a:r>
            <a:r>
              <a:rPr lang="fi-FI" sz="1600" dirty="0" err="1">
                <a:solidFill>
                  <a:srgbClr val="595959"/>
                </a:solidFill>
                <a:latin typeface="Museo Sans 500" panose="02000000000000000000" pitchFamily="2" charset="77"/>
              </a:rPr>
              <a:t>well</a:t>
            </a:r>
            <a:endParaRPr lang="fi-FI" dirty="0">
              <a:latin typeface="Museo Sans 500" panose="02000000000000000000" pitchFamily="2" charset="77"/>
            </a:endParaRPr>
          </a:p>
        </p:txBody>
      </p:sp>
      <p:sp>
        <p:nvSpPr>
          <p:cNvPr id="6" name="Google Shape;102;gb13589b747_0_61">
            <a:extLst>
              <a:ext uri="{FF2B5EF4-FFF2-40B4-BE49-F238E27FC236}">
                <a16:creationId xmlns:a16="http://schemas.microsoft.com/office/drawing/2014/main" id="{795D24FB-197A-8541-9FCC-2489E6177A89}"/>
              </a:ext>
            </a:extLst>
          </p:cNvPr>
          <p:cNvSpPr txBox="1">
            <a:spLocks/>
          </p:cNvSpPr>
          <p:nvPr/>
        </p:nvSpPr>
        <p:spPr>
          <a:xfrm>
            <a:off x="4784950" y="167338"/>
            <a:ext cx="4074900" cy="892200"/>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L="457200" marR="0" lvl="0" indent="-361950" algn="l" rtl="0">
              <a:lnSpc>
                <a:spcPct val="90000"/>
              </a:lnSpc>
              <a:spcBef>
                <a:spcPts val="750"/>
              </a:spcBef>
              <a:spcAft>
                <a:spcPts val="0"/>
              </a:spcAft>
              <a:buClr>
                <a:srgbClr val="70C2E2"/>
              </a:buClr>
              <a:buSzPts val="2100"/>
              <a:buFont typeface="Arial"/>
              <a:buNone/>
              <a:defRPr sz="2100" b="1" i="0" u="none" strike="noStrike" cap="none">
                <a:solidFill>
                  <a:srgbClr val="70C2E2"/>
                </a:solidFill>
                <a:latin typeface="Calibri"/>
                <a:ea typeface="Calibri"/>
                <a:cs typeface="Calibri"/>
                <a:sym typeface="Calibri"/>
              </a:defRPr>
            </a:lvl1pPr>
            <a:lvl2pPr marL="914400" marR="0" lvl="1" indent="-342900" algn="l" rtl="0">
              <a:lnSpc>
                <a:spcPct val="90000"/>
              </a:lnSpc>
              <a:spcBef>
                <a:spcPts val="375"/>
              </a:spcBef>
              <a:spcAft>
                <a:spcPts val="0"/>
              </a:spcAft>
              <a:buClr>
                <a:schemeClr val="dk1"/>
              </a:buClr>
              <a:buSzPts val="1800"/>
              <a:buFont typeface="Arial"/>
              <a:buNone/>
              <a:defRPr sz="1800" b="0" i="0" u="none" strike="noStrike" cap="none">
                <a:solidFill>
                  <a:schemeClr val="dk1"/>
                </a:solidFill>
                <a:latin typeface="Calibri"/>
                <a:ea typeface="Calibri"/>
                <a:cs typeface="Calibri"/>
                <a:sym typeface="Calibri"/>
              </a:defRPr>
            </a:lvl2pPr>
            <a:lvl3pPr marL="1371600" marR="0" lvl="2" indent="-323850" algn="l" rtl="0">
              <a:lnSpc>
                <a:spcPct val="90000"/>
              </a:lnSpc>
              <a:spcBef>
                <a:spcPts val="375"/>
              </a:spcBef>
              <a:spcAft>
                <a:spcPts val="0"/>
              </a:spcAft>
              <a:buClr>
                <a:schemeClr val="dk1"/>
              </a:buClr>
              <a:buSzPts val="1500"/>
              <a:buFont typeface="Arial"/>
              <a:buNone/>
              <a:defRPr sz="1500" b="0" i="0" u="none" strike="noStrike" cap="none">
                <a:solidFill>
                  <a:schemeClr val="dk1"/>
                </a:solidFill>
                <a:latin typeface="Calibri"/>
                <a:ea typeface="Calibri"/>
                <a:cs typeface="Calibri"/>
                <a:sym typeface="Calibri"/>
              </a:defRPr>
            </a:lvl3pPr>
            <a:lvl4pPr marL="1828800" marR="0" lvl="3" indent="-314325" algn="l" rtl="0">
              <a:lnSpc>
                <a:spcPct val="90000"/>
              </a:lnSpc>
              <a:spcBef>
                <a:spcPts val="375"/>
              </a:spcBef>
              <a:spcAft>
                <a:spcPts val="0"/>
              </a:spcAft>
              <a:buClr>
                <a:schemeClr val="dk1"/>
              </a:buClr>
              <a:buSzPts val="1350"/>
              <a:buFont typeface="Arial"/>
              <a:buNone/>
              <a:defRPr sz="1350" b="0" i="0" u="none" strike="noStrike" cap="none">
                <a:solidFill>
                  <a:schemeClr val="dk1"/>
                </a:solidFill>
                <a:latin typeface="Calibri"/>
                <a:ea typeface="Calibri"/>
                <a:cs typeface="Calibri"/>
                <a:sym typeface="Calibri"/>
              </a:defRPr>
            </a:lvl4pPr>
            <a:lvl5pPr marL="2286000" marR="0" lvl="4" indent="-314325" algn="l" rtl="0">
              <a:lnSpc>
                <a:spcPct val="90000"/>
              </a:lnSpc>
              <a:spcBef>
                <a:spcPts val="375"/>
              </a:spcBef>
              <a:spcAft>
                <a:spcPts val="0"/>
              </a:spcAft>
              <a:buClr>
                <a:schemeClr val="dk1"/>
              </a:buClr>
              <a:buSzPts val="1350"/>
              <a:buFont typeface="Arial"/>
              <a:buNone/>
              <a:defRPr sz="1350" b="0" i="0" u="none" strike="noStrike" cap="none">
                <a:solidFill>
                  <a:schemeClr val="dk1"/>
                </a:solidFill>
                <a:latin typeface="Calibri"/>
                <a:ea typeface="Calibri"/>
                <a:cs typeface="Calibri"/>
                <a:sym typeface="Calibri"/>
              </a:defRPr>
            </a:lvl5pPr>
            <a:lvl6pPr marL="2743200" marR="0" lvl="5" indent="-314325" algn="l" rtl="0">
              <a:lnSpc>
                <a:spcPct val="90000"/>
              </a:lnSpc>
              <a:spcBef>
                <a:spcPts val="375"/>
              </a:spcBef>
              <a:spcAft>
                <a:spcPts val="0"/>
              </a:spcAft>
              <a:buClr>
                <a:schemeClr val="dk1"/>
              </a:buClr>
              <a:buSzPts val="1350"/>
              <a:buFont typeface="Arial"/>
              <a:buNone/>
              <a:defRPr sz="1350" b="0" i="0" u="none" strike="noStrike" cap="none">
                <a:solidFill>
                  <a:schemeClr val="dk1"/>
                </a:solidFill>
                <a:latin typeface="Calibri"/>
                <a:ea typeface="Calibri"/>
                <a:cs typeface="Calibri"/>
                <a:sym typeface="Calibri"/>
              </a:defRPr>
            </a:lvl6pPr>
            <a:lvl7pPr marL="3200400" marR="0" lvl="6" indent="-314325" algn="l" rtl="0">
              <a:lnSpc>
                <a:spcPct val="90000"/>
              </a:lnSpc>
              <a:spcBef>
                <a:spcPts val="375"/>
              </a:spcBef>
              <a:spcAft>
                <a:spcPts val="0"/>
              </a:spcAft>
              <a:buClr>
                <a:schemeClr val="dk1"/>
              </a:buClr>
              <a:buSzPts val="1350"/>
              <a:buFont typeface="Arial"/>
              <a:buNone/>
              <a:defRPr sz="1350" b="0" i="0" u="none" strike="noStrike" cap="none">
                <a:solidFill>
                  <a:schemeClr val="dk1"/>
                </a:solidFill>
                <a:latin typeface="Calibri"/>
                <a:ea typeface="Calibri"/>
                <a:cs typeface="Calibri"/>
                <a:sym typeface="Calibri"/>
              </a:defRPr>
            </a:lvl7pPr>
            <a:lvl8pPr marL="3657600" marR="0" lvl="7" indent="-314325" algn="l" rtl="0">
              <a:lnSpc>
                <a:spcPct val="90000"/>
              </a:lnSpc>
              <a:spcBef>
                <a:spcPts val="375"/>
              </a:spcBef>
              <a:spcAft>
                <a:spcPts val="0"/>
              </a:spcAft>
              <a:buClr>
                <a:schemeClr val="dk1"/>
              </a:buClr>
              <a:buSzPts val="1350"/>
              <a:buFont typeface="Arial"/>
              <a:buNone/>
              <a:defRPr sz="1350" b="0" i="0" u="none" strike="noStrike" cap="none">
                <a:solidFill>
                  <a:schemeClr val="dk1"/>
                </a:solidFill>
                <a:latin typeface="Calibri"/>
                <a:ea typeface="Calibri"/>
                <a:cs typeface="Calibri"/>
                <a:sym typeface="Calibri"/>
              </a:defRPr>
            </a:lvl8pPr>
            <a:lvl9pPr marL="4114800" marR="0" lvl="8" indent="-314325" algn="l" rtl="0">
              <a:lnSpc>
                <a:spcPct val="90000"/>
              </a:lnSpc>
              <a:spcBef>
                <a:spcPts val="375"/>
              </a:spcBef>
              <a:spcAft>
                <a:spcPts val="0"/>
              </a:spcAft>
              <a:buClr>
                <a:schemeClr val="dk1"/>
              </a:buClr>
              <a:buSzPts val="1350"/>
              <a:buFont typeface="Arial"/>
              <a:buNone/>
              <a:defRPr sz="1350" b="0" i="0" u="none" strike="noStrike" cap="none">
                <a:solidFill>
                  <a:schemeClr val="dk1"/>
                </a:solidFill>
                <a:latin typeface="Calibri"/>
                <a:ea typeface="Calibri"/>
                <a:cs typeface="Calibri"/>
                <a:sym typeface="Calibri"/>
              </a:defRPr>
            </a:lvl9pPr>
          </a:lstStyle>
          <a:p>
            <a:pPr marL="0" indent="0"/>
            <a:r>
              <a:rPr lang="fi-FI" dirty="0" err="1">
                <a:latin typeface="Museo Sans 500" panose="02000000000000000000" pitchFamily="2" charset="77"/>
              </a:rPr>
              <a:t>Patient</a:t>
            </a:r>
            <a:r>
              <a:rPr lang="fi-FI" dirty="0">
                <a:latin typeface="Museo Sans 500" panose="02000000000000000000" pitchFamily="2" charset="77"/>
              </a:rPr>
              <a:t> </a:t>
            </a:r>
            <a:r>
              <a:rPr lang="fi-FI" dirty="0" err="1">
                <a:latin typeface="Museo Sans 500" panose="02000000000000000000" pitchFamily="2" charset="77"/>
              </a:rPr>
              <a:t>Safety</a:t>
            </a:r>
            <a:r>
              <a:rPr lang="fi-FI" dirty="0">
                <a:latin typeface="Museo Sans 500" panose="02000000000000000000" pitchFamily="2" charset="77"/>
              </a:rPr>
              <a:t> </a:t>
            </a:r>
            <a:r>
              <a:rPr lang="fi-FI" dirty="0" err="1">
                <a:latin typeface="Museo Sans 500" panose="02000000000000000000" pitchFamily="2" charset="77"/>
              </a:rPr>
              <a:t>Comes</a:t>
            </a:r>
            <a:r>
              <a:rPr lang="fi-FI" dirty="0">
                <a:latin typeface="Museo Sans 500" panose="02000000000000000000" pitchFamily="2" charset="77"/>
              </a:rPr>
              <a:t> </a:t>
            </a:r>
            <a:r>
              <a:rPr lang="fi-FI" dirty="0" err="1">
                <a:latin typeface="Museo Sans 500" panose="02000000000000000000" pitchFamily="2" charset="77"/>
              </a:rPr>
              <a:t>First</a:t>
            </a:r>
            <a:r>
              <a:rPr lang="fi-FI" dirty="0">
                <a:latin typeface="Museo Sans 500" panose="02000000000000000000" pitchFamily="2" charset="77"/>
              </a:rPr>
              <a:t> In </a:t>
            </a:r>
            <a:r>
              <a:rPr lang="fi-FI" dirty="0" err="1">
                <a:latin typeface="Museo Sans 500" panose="02000000000000000000" pitchFamily="2" charset="77"/>
              </a:rPr>
              <a:t>Belgiums</a:t>
            </a:r>
            <a:r>
              <a:rPr lang="fi-FI" dirty="0">
                <a:latin typeface="Museo Sans 500" panose="02000000000000000000" pitchFamily="2" charset="77"/>
              </a:rPr>
              <a:t> </a:t>
            </a:r>
            <a:r>
              <a:rPr lang="fi-FI" dirty="0" err="1">
                <a:latin typeface="Museo Sans 500" panose="02000000000000000000" pitchFamily="2" charset="77"/>
              </a:rPr>
              <a:t>Largest</a:t>
            </a:r>
            <a:r>
              <a:rPr lang="fi-FI" dirty="0">
                <a:latin typeface="Museo Sans 500" panose="02000000000000000000" pitchFamily="2" charset="77"/>
              </a:rPr>
              <a:t> </a:t>
            </a:r>
            <a:r>
              <a:rPr lang="fi-FI" dirty="0" err="1">
                <a:latin typeface="Museo Sans 500" panose="02000000000000000000" pitchFamily="2" charset="77"/>
              </a:rPr>
              <a:t>Hospital</a:t>
            </a:r>
            <a:endParaRPr lang="fi-FI" dirty="0">
              <a:latin typeface="Museo Sans 500" panose="02000000000000000000" pitchFamily="2" charset="77"/>
            </a:endParaRPr>
          </a:p>
        </p:txBody>
      </p:sp>
      <p:sp>
        <p:nvSpPr>
          <p:cNvPr id="7" name="Google Shape;103;gb13589b747_0_61">
            <a:extLst>
              <a:ext uri="{FF2B5EF4-FFF2-40B4-BE49-F238E27FC236}">
                <a16:creationId xmlns:a16="http://schemas.microsoft.com/office/drawing/2014/main" id="{F4364A82-0236-E34D-883D-03B4AC087914}"/>
              </a:ext>
            </a:extLst>
          </p:cNvPr>
          <p:cNvSpPr txBox="1">
            <a:spLocks/>
          </p:cNvSpPr>
          <p:nvPr/>
        </p:nvSpPr>
        <p:spPr>
          <a:xfrm>
            <a:off x="2070340" y="2413819"/>
            <a:ext cx="2225100" cy="1904400"/>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R="0" lvl="0" algn="ctr" rtl="0">
              <a:lnSpc>
                <a:spcPct val="90000"/>
              </a:lnSpc>
              <a:spcBef>
                <a:spcPts val="0"/>
              </a:spcBef>
              <a:spcAft>
                <a:spcPts val="0"/>
              </a:spcAft>
              <a:buClr>
                <a:schemeClr val="lt1"/>
              </a:buClr>
              <a:buSzPts val="1400"/>
              <a:buFont typeface="Arial"/>
              <a:buNone/>
              <a:defRPr sz="1400" b="0" i="1" u="none" strike="noStrike" cap="none">
                <a:solidFill>
                  <a:schemeClr val="lt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1"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1"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1"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1"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1"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1"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1"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1" u="none" strike="noStrike" cap="none">
                <a:solidFill>
                  <a:srgbClr val="000000"/>
                </a:solidFill>
                <a:latin typeface="Arial"/>
                <a:ea typeface="Arial"/>
                <a:cs typeface="Arial"/>
                <a:sym typeface="Arial"/>
              </a:defRPr>
            </a:lvl9pPr>
          </a:lstStyle>
          <a:p>
            <a:r>
              <a:rPr lang="fi-FI" sz="1300" b="1" dirty="0">
                <a:latin typeface="Museo Sans 500" panose="02000000000000000000" pitchFamily="2" charset="77"/>
              </a:rPr>
              <a:t>”</a:t>
            </a:r>
            <a:r>
              <a:rPr lang="fi-FI" sz="1300" b="1" dirty="0" err="1">
                <a:latin typeface="Museo Sans 500" panose="02000000000000000000" pitchFamily="2" charset="77"/>
              </a:rPr>
              <a:t>We</a:t>
            </a:r>
            <a:r>
              <a:rPr lang="fi-FI" sz="1300" b="1" dirty="0">
                <a:latin typeface="Museo Sans 500" panose="02000000000000000000" pitchFamily="2" charset="77"/>
              </a:rPr>
              <a:t> </a:t>
            </a:r>
            <a:r>
              <a:rPr lang="fi-FI" sz="1300" b="1" dirty="0" err="1">
                <a:latin typeface="Museo Sans 500" panose="02000000000000000000" pitchFamily="2" charset="77"/>
              </a:rPr>
              <a:t>do</a:t>
            </a:r>
            <a:r>
              <a:rPr lang="fi-FI" sz="1300" b="1" dirty="0">
                <a:latin typeface="Museo Sans 500" panose="02000000000000000000" pitchFamily="2" charset="77"/>
              </a:rPr>
              <a:t> </a:t>
            </a:r>
            <a:r>
              <a:rPr lang="fi-FI" sz="1300" b="1" dirty="0" err="1">
                <a:latin typeface="Museo Sans 500" panose="02000000000000000000" pitchFamily="2" charset="77"/>
              </a:rPr>
              <a:t>see</a:t>
            </a:r>
            <a:r>
              <a:rPr lang="fi-FI" sz="1300" b="1" dirty="0">
                <a:latin typeface="Museo Sans 500" panose="02000000000000000000" pitchFamily="2" charset="77"/>
              </a:rPr>
              <a:t> a </a:t>
            </a:r>
            <a:r>
              <a:rPr lang="fi-FI" sz="1300" b="1" dirty="0" err="1">
                <a:latin typeface="Museo Sans 500" panose="02000000000000000000" pitchFamily="2" charset="77"/>
              </a:rPr>
              <a:t>difference</a:t>
            </a:r>
            <a:r>
              <a:rPr lang="fi-FI" sz="1300" b="1" dirty="0">
                <a:latin typeface="Museo Sans 500" panose="02000000000000000000" pitchFamily="2" charset="77"/>
              </a:rPr>
              <a:t> </a:t>
            </a:r>
            <a:r>
              <a:rPr lang="fi-FI" sz="1300" b="1" dirty="0" err="1">
                <a:latin typeface="Museo Sans 500" panose="02000000000000000000" pitchFamily="2" charset="77"/>
              </a:rPr>
              <a:t>when</a:t>
            </a:r>
            <a:r>
              <a:rPr lang="fi-FI" sz="1300" b="1" dirty="0">
                <a:latin typeface="Museo Sans 500" panose="02000000000000000000" pitchFamily="2" charset="77"/>
              </a:rPr>
              <a:t> </a:t>
            </a:r>
            <a:r>
              <a:rPr lang="fi-FI" sz="1300" b="1" dirty="0" err="1">
                <a:latin typeface="Museo Sans 500" panose="02000000000000000000" pitchFamily="2" charset="77"/>
              </a:rPr>
              <a:t>Genano</a:t>
            </a:r>
            <a:r>
              <a:rPr lang="fi-FI" sz="1300" b="1" dirty="0">
                <a:latin typeface="Museo Sans 500" panose="02000000000000000000" pitchFamily="2" charset="77"/>
              </a:rPr>
              <a:t> is in </a:t>
            </a:r>
            <a:r>
              <a:rPr lang="fi-FI" sz="1300" b="1" dirty="0" err="1">
                <a:latin typeface="Museo Sans 500" panose="02000000000000000000" pitchFamily="2" charset="77"/>
              </a:rPr>
              <a:t>the</a:t>
            </a:r>
            <a:r>
              <a:rPr lang="fi-FI" sz="1300" b="1" dirty="0">
                <a:latin typeface="Museo Sans 500" panose="02000000000000000000" pitchFamily="2" charset="77"/>
              </a:rPr>
              <a:t> </a:t>
            </a:r>
            <a:r>
              <a:rPr lang="fi-FI" sz="1300" b="1" dirty="0" err="1">
                <a:latin typeface="Museo Sans 500" panose="02000000000000000000" pitchFamily="2" charset="77"/>
              </a:rPr>
              <a:t>room</a:t>
            </a:r>
            <a:r>
              <a:rPr lang="fi-FI" sz="1300" b="1" dirty="0">
                <a:latin typeface="Museo Sans 500" panose="02000000000000000000" pitchFamily="2" charset="77"/>
              </a:rPr>
              <a:t> </a:t>
            </a:r>
            <a:r>
              <a:rPr lang="fi-FI" sz="1300" b="1" dirty="0" err="1">
                <a:latin typeface="Museo Sans 500" panose="02000000000000000000" pitchFamily="2" charset="77"/>
              </a:rPr>
              <a:t>or</a:t>
            </a:r>
            <a:r>
              <a:rPr lang="fi-FI" sz="1300" b="1" dirty="0">
                <a:latin typeface="Museo Sans 500" panose="02000000000000000000" pitchFamily="2" charset="77"/>
              </a:rPr>
              <a:t> </a:t>
            </a:r>
            <a:r>
              <a:rPr lang="fi-FI" sz="1300" b="1" dirty="0" err="1">
                <a:latin typeface="Museo Sans 500" panose="02000000000000000000" pitchFamily="2" charset="77"/>
              </a:rPr>
              <a:t>not</a:t>
            </a:r>
            <a:r>
              <a:rPr lang="fi-FI" sz="1300" b="1" dirty="0">
                <a:latin typeface="Museo Sans 500" panose="02000000000000000000" pitchFamily="2" charset="77"/>
              </a:rPr>
              <a:t>.”  </a:t>
            </a:r>
          </a:p>
          <a:p>
            <a:r>
              <a:rPr lang="fi-FI" sz="1300" dirty="0">
                <a:latin typeface="Museo Sans 500" panose="02000000000000000000" pitchFamily="2" charset="77"/>
              </a:rPr>
              <a:t>– </a:t>
            </a:r>
            <a:r>
              <a:rPr lang="fi-FI" sz="1300" dirty="0" err="1">
                <a:latin typeface="Museo Sans 500" panose="02000000000000000000" pitchFamily="2" charset="77"/>
              </a:rPr>
              <a:t>Head</a:t>
            </a:r>
            <a:r>
              <a:rPr lang="fi-FI" sz="1300" dirty="0">
                <a:latin typeface="Museo Sans 500" panose="02000000000000000000" pitchFamily="2" charset="77"/>
              </a:rPr>
              <a:t> </a:t>
            </a:r>
            <a:r>
              <a:rPr lang="fi-FI" sz="1300" dirty="0" err="1">
                <a:latin typeface="Museo Sans 500" panose="02000000000000000000" pitchFamily="2" charset="77"/>
              </a:rPr>
              <a:t>Nurse</a:t>
            </a:r>
            <a:r>
              <a:rPr lang="fi-FI" sz="1300" dirty="0">
                <a:latin typeface="Museo Sans 500" panose="02000000000000000000" pitchFamily="2" charset="77"/>
              </a:rPr>
              <a:t> </a:t>
            </a:r>
            <a:r>
              <a:rPr lang="fi-FI" sz="1300" dirty="0" err="1">
                <a:latin typeface="Museo Sans 500" panose="02000000000000000000" pitchFamily="2" charset="77"/>
              </a:rPr>
              <a:t>Carine</a:t>
            </a:r>
            <a:r>
              <a:rPr lang="fi-FI" sz="1300" dirty="0">
                <a:latin typeface="Museo Sans 500" panose="02000000000000000000" pitchFamily="2" charset="77"/>
              </a:rPr>
              <a:t> </a:t>
            </a:r>
            <a:r>
              <a:rPr lang="fi-FI" sz="1300" dirty="0" err="1">
                <a:latin typeface="Museo Sans 500" panose="02000000000000000000" pitchFamily="2" charset="77"/>
              </a:rPr>
              <a:t>Breunig</a:t>
            </a:r>
            <a:r>
              <a:rPr lang="fi-FI" sz="1300" dirty="0">
                <a:latin typeface="Museo Sans 500" panose="02000000000000000000" pitchFamily="2" charset="77"/>
              </a:rPr>
              <a:t>, </a:t>
            </a:r>
            <a:r>
              <a:rPr lang="fi-FI" sz="1300" dirty="0" err="1">
                <a:latin typeface="Museo Sans 500" panose="02000000000000000000" pitchFamily="2" charset="77"/>
              </a:rPr>
              <a:t>Abdominal</a:t>
            </a:r>
            <a:r>
              <a:rPr lang="fi-FI" sz="1300" dirty="0">
                <a:latin typeface="Museo Sans 500" panose="02000000000000000000" pitchFamily="2" charset="77"/>
              </a:rPr>
              <a:t> </a:t>
            </a:r>
            <a:r>
              <a:rPr lang="fi-FI" sz="1300" dirty="0" err="1">
                <a:latin typeface="Museo Sans 500" panose="02000000000000000000" pitchFamily="2" charset="77"/>
              </a:rPr>
              <a:t>Transplant</a:t>
            </a:r>
            <a:r>
              <a:rPr lang="fi-FI" sz="1300" dirty="0">
                <a:latin typeface="Museo Sans 500" panose="02000000000000000000" pitchFamily="2" charset="77"/>
              </a:rPr>
              <a:t> </a:t>
            </a:r>
            <a:r>
              <a:rPr lang="fi-FI" sz="1300" dirty="0" err="1">
                <a:latin typeface="Museo Sans 500" panose="02000000000000000000" pitchFamily="2" charset="77"/>
              </a:rPr>
              <a:t>Surgery</a:t>
            </a:r>
            <a:r>
              <a:rPr lang="fi-FI" sz="1300" dirty="0">
                <a:latin typeface="Museo Sans 500" panose="02000000000000000000" pitchFamily="2" charset="77"/>
              </a:rPr>
              <a:t> and </a:t>
            </a:r>
            <a:r>
              <a:rPr lang="fi-FI" sz="1300" dirty="0" err="1">
                <a:latin typeface="Museo Sans 500" panose="02000000000000000000" pitchFamily="2" charset="77"/>
              </a:rPr>
              <a:t>Coordination</a:t>
            </a:r>
            <a:r>
              <a:rPr lang="fi-FI" sz="1300" dirty="0">
                <a:latin typeface="Museo Sans 500" panose="02000000000000000000" pitchFamily="2" charset="77"/>
              </a:rPr>
              <a:t> </a:t>
            </a:r>
            <a:r>
              <a:rPr lang="fi-FI" sz="1300" dirty="0" err="1">
                <a:latin typeface="Museo Sans 500" panose="02000000000000000000" pitchFamily="2" charset="77"/>
              </a:rPr>
              <a:t>Unit</a:t>
            </a:r>
            <a:r>
              <a:rPr lang="fi-FI" sz="1300" dirty="0">
                <a:latin typeface="Museo Sans 500" panose="02000000000000000000" pitchFamily="2" charset="77"/>
              </a:rPr>
              <a:t> and </a:t>
            </a:r>
            <a:r>
              <a:rPr lang="fi-FI" sz="1300" dirty="0" err="1">
                <a:latin typeface="Museo Sans 500" panose="02000000000000000000" pitchFamily="2" charset="77"/>
              </a:rPr>
              <a:t>the</a:t>
            </a:r>
            <a:r>
              <a:rPr lang="fi-FI" sz="1300" dirty="0">
                <a:latin typeface="Museo Sans 500" panose="02000000000000000000" pitchFamily="2" charset="77"/>
              </a:rPr>
              <a:t> </a:t>
            </a:r>
            <a:r>
              <a:rPr lang="fi-FI" sz="1300" dirty="0" err="1">
                <a:latin typeface="Museo Sans 500" panose="02000000000000000000" pitchFamily="2" charset="77"/>
              </a:rPr>
              <a:t>Nephrology</a:t>
            </a:r>
            <a:r>
              <a:rPr lang="fi-FI" sz="1300" dirty="0">
                <a:latin typeface="Museo Sans 500" panose="02000000000000000000" pitchFamily="2" charset="77"/>
              </a:rPr>
              <a:t> </a:t>
            </a:r>
            <a:r>
              <a:rPr lang="fi-FI" sz="1300" dirty="0" err="1">
                <a:latin typeface="Museo Sans 500" panose="02000000000000000000" pitchFamily="2" charset="77"/>
              </a:rPr>
              <a:t>Unit</a:t>
            </a:r>
            <a:endParaRPr lang="fi-FI" sz="1300" dirty="0">
              <a:latin typeface="Museo Sans 500" panose="02000000000000000000" pitchFamily="2" charset="77"/>
            </a:endParaRPr>
          </a:p>
        </p:txBody>
      </p:sp>
    </p:spTree>
    <p:extLst>
      <p:ext uri="{BB962C8B-B14F-4D97-AF65-F5344CB8AC3E}">
        <p14:creationId xmlns:p14="http://schemas.microsoft.com/office/powerpoint/2010/main" val="1951576227"/>
      </p:ext>
    </p:extLst>
  </p:cSld>
  <p:clrMapOvr>
    <a:masterClrMapping/>
  </p:clrMapOvr>
</p:sld>
</file>

<file path=ppt/theme/theme1.xml><?xml version="1.0" encoding="utf-8"?>
<a:theme xmlns:a="http://schemas.openxmlformats.org/drawingml/2006/main" name="Office-teema">
  <a:themeElements>
    <a:clrScheme name="Office-teema">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teema">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38674</TotalTime>
  <Words>1445</Words>
  <Application>Microsoft Macintosh PowerPoint</Application>
  <PresentationFormat>Näytössä katseltava esitys (16:9)</PresentationFormat>
  <Paragraphs>96</Paragraphs>
  <Slides>15</Slides>
  <Notes>2</Notes>
  <HiddenSlides>0</HiddenSlides>
  <MMClips>0</MMClips>
  <ScaleCrop>false</ScaleCrop>
  <HeadingPairs>
    <vt:vector size="6" baseType="variant">
      <vt:variant>
        <vt:lpstr>Käytetyt fontit</vt:lpstr>
      </vt:variant>
      <vt:variant>
        <vt:i4>3</vt:i4>
      </vt:variant>
      <vt:variant>
        <vt:lpstr>Teema</vt:lpstr>
      </vt:variant>
      <vt:variant>
        <vt:i4>1</vt:i4>
      </vt:variant>
      <vt:variant>
        <vt:lpstr>Dian otsikot</vt:lpstr>
      </vt:variant>
      <vt:variant>
        <vt:i4>15</vt:i4>
      </vt:variant>
    </vt:vector>
  </HeadingPairs>
  <TitlesOfParts>
    <vt:vector size="19" baseType="lpstr">
      <vt:lpstr>Arial</vt:lpstr>
      <vt:lpstr>Calibri</vt:lpstr>
      <vt:lpstr>Museo Sans 500</vt:lpstr>
      <vt:lpstr>Office-teema</vt:lpstr>
      <vt:lpstr>Customer case stories </vt:lpstr>
      <vt:lpstr>PowerPoint-esitys</vt:lpstr>
      <vt:lpstr>"We are very pleased with our decision to choose Genano. It complements the high level of air hygiene in our hospital"  -Harri Puurunen, Development  Director</vt:lpstr>
      <vt:lpstr>”The personnel of Samaria infection center hasn’t had any work related COVID-19 infections in 2020-2021”  - Chief physician at the Samaria infection center (03/2021)</vt:lpstr>
      <vt:lpstr>"The sampling was performed with the device running inside the COVID-19 ward and lasted two hours. No traces of SARS-CoV-2 were detected in the air” </vt:lpstr>
      <vt:lpstr>Safeguarding laboratories where SARS-CoV-2 samples are analyzed</vt:lpstr>
      <vt:lpstr>“After these experiences, the Saudi Arabian Ministry of Health has given an official recommendation for using Genano units in hospitals.”</vt:lpstr>
      <vt:lpstr>“We have seen the effect of Genano in practice and we are very happy. Without them there would be very high risk of infections for the patients.” – Head Nurse of Hematology District Katarzyna Stępień, Provincial Specialist Hospital Copernicus, Lodz</vt:lpstr>
      <vt:lpstr>PowerPoint-esitys</vt:lpstr>
      <vt:lpstr>”We added Genano to the existing air ventilation system, and that system has worked for us extremely well. The overall process to modify the facilities was very rapid and easy and also maintenance cost of the system is reasonably low.”  – CEO Tuomas Tenkanen  </vt:lpstr>
      <vt:lpstr>”By using Genano air purifiers, Finnzymes has succeeded in minimizing the risks of contamination in our products, cross contamination from room to room and helped in its DNA analytics by reducing false positive results.”  – Jukka Majaharju, Senior Production Scientist   </vt:lpstr>
      <vt:lpstr>Filtering the input of air by HEPA was not enough for our standards.  – After moving a Genano to the problem area we have had no more contamination issues in our samples – Dr. Delia M. Gheorghiu, SUERC  </vt:lpstr>
      <vt:lpstr>We achieved much better results than we had to achieve following GMP.”  – Prof. Björn Wängler  </vt:lpstr>
      <vt:lpstr>“Since using Genano air purifiers we have had a marked increase in our success rates in terms of first time pregnancy results and less miscarriages.”  – Dr. Halil Tekin, Owner &amp; head doctor, Crown IVF Cyprus  </vt:lpstr>
      <vt:lpstr>PowerPoint-esitys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Customer case stories </dc:title>
  <cp:lastModifiedBy>Marjo Ritamäki</cp:lastModifiedBy>
  <cp:revision>69</cp:revision>
  <cp:lastPrinted>2021-02-02T11:51:12Z</cp:lastPrinted>
  <dcterms:modified xsi:type="dcterms:W3CDTF">2023-05-29T07:43:56Z</dcterms:modified>
</cp:coreProperties>
</file>